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tags/tag2.xml" ContentType="application/vnd.openxmlformats-officedocument.presentationml.tags+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60" r:id="rId1"/>
  </p:sldMasterIdLst>
  <p:notesMasterIdLst>
    <p:notesMasterId r:id="rId59"/>
  </p:notesMasterIdLst>
  <p:handoutMasterIdLst>
    <p:handoutMasterId r:id="rId60"/>
  </p:handoutMasterIdLst>
  <p:sldIdLst>
    <p:sldId id="2147472476" r:id="rId2"/>
    <p:sldId id="281" r:id="rId3"/>
    <p:sldId id="3395" r:id="rId4"/>
    <p:sldId id="3380" r:id="rId5"/>
    <p:sldId id="2147472493" r:id="rId6"/>
    <p:sldId id="476" r:id="rId7"/>
    <p:sldId id="3381" r:id="rId8"/>
    <p:sldId id="397" r:id="rId9"/>
    <p:sldId id="480" r:id="rId10"/>
    <p:sldId id="485" r:id="rId11"/>
    <p:sldId id="2147472495" r:id="rId12"/>
    <p:sldId id="486" r:id="rId13"/>
    <p:sldId id="2147472477" r:id="rId14"/>
    <p:sldId id="483" r:id="rId15"/>
    <p:sldId id="482" r:id="rId16"/>
    <p:sldId id="488" r:id="rId17"/>
    <p:sldId id="490" r:id="rId18"/>
    <p:sldId id="2147472496" r:id="rId19"/>
    <p:sldId id="491" r:id="rId20"/>
    <p:sldId id="492" r:id="rId21"/>
    <p:sldId id="493" r:id="rId22"/>
    <p:sldId id="494" r:id="rId23"/>
    <p:sldId id="495" r:id="rId24"/>
    <p:sldId id="496" r:id="rId25"/>
    <p:sldId id="3388" r:id="rId26"/>
    <p:sldId id="501" r:id="rId27"/>
    <p:sldId id="502" r:id="rId28"/>
    <p:sldId id="500" r:id="rId29"/>
    <p:sldId id="503" r:id="rId30"/>
    <p:sldId id="504" r:id="rId31"/>
    <p:sldId id="3385" r:id="rId32"/>
    <p:sldId id="507" r:id="rId33"/>
    <p:sldId id="508" r:id="rId34"/>
    <p:sldId id="505" r:id="rId35"/>
    <p:sldId id="506" r:id="rId36"/>
    <p:sldId id="509" r:id="rId37"/>
    <p:sldId id="499" r:id="rId38"/>
    <p:sldId id="3375" r:id="rId39"/>
    <p:sldId id="2147472486" r:id="rId40"/>
    <p:sldId id="2147472487" r:id="rId41"/>
    <p:sldId id="3387" r:id="rId42"/>
    <p:sldId id="2147472497" r:id="rId43"/>
    <p:sldId id="3386" r:id="rId44"/>
    <p:sldId id="3389" r:id="rId45"/>
    <p:sldId id="2147472490" r:id="rId46"/>
    <p:sldId id="2147472491" r:id="rId47"/>
    <p:sldId id="3392" r:id="rId48"/>
    <p:sldId id="510" r:id="rId49"/>
    <p:sldId id="484" r:id="rId50"/>
    <p:sldId id="513" r:id="rId51"/>
    <p:sldId id="512" r:id="rId52"/>
    <p:sldId id="3379" r:id="rId53"/>
    <p:sldId id="2147472494" r:id="rId54"/>
    <p:sldId id="3377" r:id="rId55"/>
    <p:sldId id="3376" r:id="rId56"/>
    <p:sldId id="3397" r:id="rId57"/>
    <p:sldId id="443" r:id="rId58"/>
  </p:sldIdLst>
  <p:sldSz cx="12192000" cy="6858000"/>
  <p:notesSz cx="6858000" cy="9144000"/>
  <p:embeddedFontLst>
    <p:embeddedFont>
      <p:font typeface="KPMG Bold" panose="020B0803030202040204" pitchFamily="34" charset="0"/>
      <p:bold r:id="rId61"/>
      <p:boldItalic r:id="rId62"/>
    </p:embeddedFont>
  </p:embeddedFontLst>
  <p:custDataLst>
    <p:tags r:id="rId63"/>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 Tilte" id="{5717ACA1-9D29-47E7-B3C0-2252AB6F0ACF}">
          <p14:sldIdLst>
            <p14:sldId id="2147472476"/>
          </p14:sldIdLst>
        </p14:section>
        <p14:section name="Agenda" id="{8808805D-4AEE-409B-9A1B-AC8D6ADBF249}">
          <p14:sldIdLst>
            <p14:sldId id="281"/>
            <p14:sldId id="3395"/>
            <p14:sldId id="3380"/>
            <p14:sldId id="2147472493"/>
            <p14:sldId id="476"/>
            <p14:sldId id="3381"/>
            <p14:sldId id="397"/>
          </p14:sldIdLst>
        </p14:section>
        <p14:section name="Baseline Intune" id="{D5535365-D272-4F08-87DD-B35F72305BEF}">
          <p14:sldIdLst>
            <p14:sldId id="480"/>
            <p14:sldId id="485"/>
            <p14:sldId id="2147472495"/>
            <p14:sldId id="486"/>
            <p14:sldId id="2147472477"/>
            <p14:sldId id="483"/>
            <p14:sldId id="482"/>
            <p14:sldId id="488"/>
            <p14:sldId id="490"/>
            <p14:sldId id="2147472496"/>
            <p14:sldId id="491"/>
            <p14:sldId id="492"/>
            <p14:sldId id="493"/>
            <p14:sldId id="494"/>
            <p14:sldId id="495"/>
          </p14:sldIdLst>
        </p14:section>
        <p14:section name="DFIR" id="{6F04F1DA-8DA9-4CCE-8056-7542B4FB6267}">
          <p14:sldIdLst>
            <p14:sldId id="496"/>
            <p14:sldId id="3388"/>
            <p14:sldId id="501"/>
            <p14:sldId id="502"/>
            <p14:sldId id="500"/>
            <p14:sldId id="503"/>
            <p14:sldId id="504"/>
            <p14:sldId id="3385"/>
            <p14:sldId id="507"/>
            <p14:sldId id="508"/>
            <p14:sldId id="505"/>
            <p14:sldId id="506"/>
            <p14:sldId id="509"/>
            <p14:sldId id="499"/>
            <p14:sldId id="3375"/>
            <p14:sldId id="2147472486"/>
            <p14:sldId id="2147472487"/>
            <p14:sldId id="3387"/>
            <p14:sldId id="2147472497"/>
            <p14:sldId id="3386"/>
            <p14:sldId id="3389"/>
            <p14:sldId id="2147472490"/>
            <p14:sldId id="2147472491"/>
            <p14:sldId id="3392"/>
          </p14:sldIdLst>
        </p14:section>
        <p14:section name="Tools" id="{C194F33F-C774-494D-A4D7-81C627560FA8}">
          <p14:sldIdLst>
            <p14:sldId id="510"/>
            <p14:sldId id="484"/>
          </p14:sldIdLst>
        </p14:section>
        <p14:section name="Research" id="{1798BEED-03EA-4BAE-9991-27F68FC26D5C}">
          <p14:sldIdLst>
            <p14:sldId id="513"/>
            <p14:sldId id="512"/>
          </p14:sldIdLst>
        </p14:section>
        <p14:section name="Summary" id="{E2BCFA2C-556D-453A-9338-413F8B2401F0}">
          <p14:sldIdLst>
            <p14:sldId id="3379"/>
            <p14:sldId id="2147472494"/>
          </p14:sldIdLst>
        </p14:section>
        <p14:section name="Q&amp;A" id="{043FB4E9-3407-4F4A-ACB4-1A7328DD78DA}">
          <p14:sldIdLst>
            <p14:sldId id="3377"/>
          </p14:sldIdLst>
        </p14:section>
        <p14:section name="Thank you" id="{D669E03D-A70F-4E77-BFFC-E75112BB4EC0}">
          <p14:sldIdLst>
            <p14:sldId id="3376"/>
            <p14:sldId id="3397"/>
            <p14:sldId id="443"/>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9CC9795-B7FA-2DC2-E69C-32C4BD457FE5}" name="Frei, Holly L" initials="HF" userId="S::hfrei@kpmg.com::6cf5b0c8-b693-4bd3-b416-7e3236b2ce71"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White, Catherine" initials="WC" lastIdx="18" clrIdx="0">
    <p:extLst>
      <p:ext uri="{19B8F6BF-5375-455C-9EA6-DF929625EA0E}">
        <p15:presenceInfo xmlns:p15="http://schemas.microsoft.com/office/powerpoint/2012/main" userId="S::cjwhite@kpmg.ca::0dea3d63-dcad-4748-a310-11ef28cac8a4"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1E1E1E"/>
    <a:srgbClr val="212121"/>
    <a:srgbClr val="FFFFF4"/>
    <a:srgbClr val="00B8F5"/>
    <a:srgbClr val="0C0C0C"/>
    <a:srgbClr val="63EBDA"/>
    <a:srgbClr val="ACEAFF"/>
    <a:srgbClr val="E5E5E5"/>
    <a:srgbClr val="B2B2B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D252E81-54A0-495D-8544-B98372AC204B}" v="155" dt="2025-05-30T02:41:46.84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807" autoAdjust="0"/>
    <p:restoredTop sz="96081" autoAdjust="0"/>
  </p:normalViewPr>
  <p:slideViewPr>
    <p:cSldViewPr snapToGrid="0" showGuides="1">
      <p:cViewPr>
        <p:scale>
          <a:sx n="81" d="100"/>
          <a:sy n="81" d="100"/>
        </p:scale>
        <p:origin x="990" y="288"/>
      </p:cViewPr>
      <p:guideLst/>
    </p:cSldViewPr>
  </p:slideViewPr>
  <p:outlineViewPr>
    <p:cViewPr>
      <p:scale>
        <a:sx n="33" d="100"/>
        <a:sy n="33" d="100"/>
      </p:scale>
      <p:origin x="0" y="-5604"/>
    </p:cViewPr>
  </p:outlineViewPr>
  <p:notesTextViewPr>
    <p:cViewPr>
      <p:scale>
        <a:sx n="3" d="2"/>
        <a:sy n="3" d="2"/>
      </p:scale>
      <p:origin x="0" y="0"/>
    </p:cViewPr>
  </p:notesTextViewPr>
  <p:sorterViewPr>
    <p:cViewPr>
      <p:scale>
        <a:sx n="60" d="100"/>
        <a:sy n="60" d="100"/>
      </p:scale>
      <p:origin x="0" y="-10500"/>
    </p:cViewPr>
  </p:sorterViewPr>
  <p:notesViewPr>
    <p:cSldViewPr snapToGrid="0" showGuides="1">
      <p:cViewPr varScale="1">
        <p:scale>
          <a:sx n="77" d="100"/>
          <a:sy n="77" d="100"/>
        </p:scale>
        <p:origin x="2412" y="108"/>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tags" Target="tags/tag1.xml"/><Relationship Id="rId68" Type="http://schemas.openxmlformats.org/officeDocument/2006/relationships/tableStyles" Target="tableStyles.xml"/><Relationship Id="rId7" Type="http://schemas.openxmlformats.org/officeDocument/2006/relationships/slide" Target="slides/slide6.xml"/><Relationship Id="rId71" Type="http://schemas.microsoft.com/office/2018/10/relationships/authors" Target="author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font" Target="fonts/font1.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commentAuthors" Target="commentAuthors.xml"/><Relationship Id="rId69" Type="http://schemas.microsoft.com/office/2016/11/relationships/changesInfo" Target="changesInfos/changesInfo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2.fntdata"/><Relationship Id="rId7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handoutMaster" Target="handoutMasters/handoutMaster1.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abossiere, Dennis L" userId="d5c5f223-2292-490f-bb94-87f34958e7c4" providerId="ADAL" clId="{ED252E81-54A0-495D-8544-B98372AC204B}"/>
    <pc:docChg chg="undo custSel modSld sldOrd">
      <pc:chgData name="Labossiere, Dennis L" userId="d5c5f223-2292-490f-bb94-87f34958e7c4" providerId="ADAL" clId="{ED252E81-54A0-495D-8544-B98372AC204B}" dt="2025-05-30T02:41:46.843" v="725" actId="164"/>
      <pc:docMkLst>
        <pc:docMk/>
      </pc:docMkLst>
      <pc:sldChg chg="modSp mod">
        <pc:chgData name="Labossiere, Dennis L" userId="d5c5f223-2292-490f-bb94-87f34958e7c4" providerId="ADAL" clId="{ED252E81-54A0-495D-8544-B98372AC204B}" dt="2025-05-30T02:20:36.197" v="244"/>
        <pc:sldMkLst>
          <pc:docMk/>
          <pc:sldMk cId="3007814255" sldId="281"/>
        </pc:sldMkLst>
        <pc:spChg chg="mod">
          <ac:chgData name="Labossiere, Dennis L" userId="d5c5f223-2292-490f-bb94-87f34958e7c4" providerId="ADAL" clId="{ED252E81-54A0-495D-8544-B98372AC204B}" dt="2025-05-30T02:20:36.197" v="244"/>
          <ac:spMkLst>
            <pc:docMk/>
            <pc:sldMk cId="3007814255" sldId="281"/>
            <ac:spMk id="2" creationId="{19F2EF6E-6DF6-9CE5-835D-2324EBD49B3E}"/>
          </ac:spMkLst>
        </pc:spChg>
      </pc:sldChg>
      <pc:sldChg chg="modSp mod">
        <pc:chgData name="Labossiere, Dennis L" userId="d5c5f223-2292-490f-bb94-87f34958e7c4" providerId="ADAL" clId="{ED252E81-54A0-495D-8544-B98372AC204B}" dt="2025-05-30T02:32:01.739" v="558" actId="20577"/>
        <pc:sldMkLst>
          <pc:docMk/>
          <pc:sldMk cId="4275450793" sldId="397"/>
        </pc:sldMkLst>
        <pc:spChg chg="mod">
          <ac:chgData name="Labossiere, Dennis L" userId="d5c5f223-2292-490f-bb94-87f34958e7c4" providerId="ADAL" clId="{ED252E81-54A0-495D-8544-B98372AC204B}" dt="2025-05-30T02:20:30.914" v="168" actId="790"/>
          <ac:spMkLst>
            <pc:docMk/>
            <pc:sldMk cId="4275450793" sldId="397"/>
            <ac:spMk id="10" creationId="{A950A7A2-7159-4E18-81D3-353E09D5C69E}"/>
          </ac:spMkLst>
        </pc:spChg>
        <pc:spChg chg="mod">
          <ac:chgData name="Labossiere, Dennis L" userId="d5c5f223-2292-490f-bb94-87f34958e7c4" providerId="ADAL" clId="{ED252E81-54A0-495D-8544-B98372AC204B}" dt="2025-05-30T02:32:01.739" v="558" actId="20577"/>
          <ac:spMkLst>
            <pc:docMk/>
            <pc:sldMk cId="4275450793" sldId="397"/>
            <ac:spMk id="11" creationId="{0810E741-4115-7921-67ED-F1D9874A49C9}"/>
          </ac:spMkLst>
        </pc:spChg>
      </pc:sldChg>
      <pc:sldChg chg="modSp mod">
        <pc:chgData name="Labossiere, Dennis L" userId="d5c5f223-2292-490f-bb94-87f34958e7c4" providerId="ADAL" clId="{ED252E81-54A0-495D-8544-B98372AC204B}" dt="2025-05-30T02:20:30.912" v="167" actId="790"/>
        <pc:sldMkLst>
          <pc:docMk/>
          <pc:sldMk cId="1456167650" sldId="476"/>
        </pc:sldMkLst>
        <pc:spChg chg="mod">
          <ac:chgData name="Labossiere, Dennis L" userId="d5c5f223-2292-490f-bb94-87f34958e7c4" providerId="ADAL" clId="{ED252E81-54A0-495D-8544-B98372AC204B}" dt="2025-05-30T02:20:30.890" v="166" actId="790"/>
          <ac:spMkLst>
            <pc:docMk/>
            <pc:sldMk cId="1456167650" sldId="476"/>
            <ac:spMk id="5" creationId="{AC29A64C-C739-4C0C-9FB3-C52CD5A3BFBE}"/>
          </ac:spMkLst>
        </pc:spChg>
        <pc:spChg chg="mod">
          <ac:chgData name="Labossiere, Dennis L" userId="d5c5f223-2292-490f-bb94-87f34958e7c4" providerId="ADAL" clId="{ED252E81-54A0-495D-8544-B98372AC204B}" dt="2025-05-30T02:20:30.889" v="165" actId="790"/>
          <ac:spMkLst>
            <pc:docMk/>
            <pc:sldMk cId="1456167650" sldId="476"/>
            <ac:spMk id="8" creationId="{AB9808F3-6CBE-44D1-BC83-5BFA74A0532D}"/>
          </ac:spMkLst>
        </pc:spChg>
        <pc:spChg chg="mod">
          <ac:chgData name="Labossiere, Dennis L" userId="d5c5f223-2292-490f-bb94-87f34958e7c4" providerId="ADAL" clId="{ED252E81-54A0-495D-8544-B98372AC204B}" dt="2025-05-30T02:20:30.912" v="167" actId="790"/>
          <ac:spMkLst>
            <pc:docMk/>
            <pc:sldMk cId="1456167650" sldId="476"/>
            <ac:spMk id="11" creationId="{B4850298-5093-478A-AEA1-BBB5C6BC25A8}"/>
          </ac:spMkLst>
        </pc:spChg>
      </pc:sldChg>
      <pc:sldChg chg="modSp mod">
        <pc:chgData name="Labossiere, Dennis L" userId="d5c5f223-2292-490f-bb94-87f34958e7c4" providerId="ADAL" clId="{ED252E81-54A0-495D-8544-B98372AC204B}" dt="2025-05-30T02:20:30.917" v="170" actId="790"/>
        <pc:sldMkLst>
          <pc:docMk/>
          <pc:sldMk cId="1308893759" sldId="480"/>
        </pc:sldMkLst>
        <pc:spChg chg="mod">
          <ac:chgData name="Labossiere, Dennis L" userId="d5c5f223-2292-490f-bb94-87f34958e7c4" providerId="ADAL" clId="{ED252E81-54A0-495D-8544-B98372AC204B}" dt="2025-05-30T02:20:30.915" v="169" actId="790"/>
          <ac:spMkLst>
            <pc:docMk/>
            <pc:sldMk cId="1308893759" sldId="480"/>
            <ac:spMk id="5" creationId="{AC29A64C-C739-4C0C-9FB3-C52CD5A3BFBE}"/>
          </ac:spMkLst>
        </pc:spChg>
        <pc:spChg chg="mod">
          <ac:chgData name="Labossiere, Dennis L" userId="d5c5f223-2292-490f-bb94-87f34958e7c4" providerId="ADAL" clId="{ED252E81-54A0-495D-8544-B98372AC204B}" dt="2025-05-30T02:20:30.917" v="170" actId="790"/>
          <ac:spMkLst>
            <pc:docMk/>
            <pc:sldMk cId="1308893759" sldId="480"/>
            <ac:spMk id="8" creationId="{AB9808F3-6CBE-44D1-BC83-5BFA74A0532D}"/>
          </ac:spMkLst>
        </pc:spChg>
      </pc:sldChg>
      <pc:sldChg chg="addSp delSp modSp mod">
        <pc:chgData name="Labossiere, Dennis L" userId="d5c5f223-2292-490f-bb94-87f34958e7c4" providerId="ADAL" clId="{ED252E81-54A0-495D-8544-B98372AC204B}" dt="2025-05-30T02:20:30.998" v="173" actId="790"/>
        <pc:sldMkLst>
          <pc:docMk/>
          <pc:sldMk cId="1935954710" sldId="482"/>
        </pc:sldMkLst>
        <pc:spChg chg="mod">
          <ac:chgData name="Labossiere, Dennis L" userId="d5c5f223-2292-490f-bb94-87f34958e7c4" providerId="ADAL" clId="{ED252E81-54A0-495D-8544-B98372AC204B}" dt="2025-05-30T02:20:30.998" v="173" actId="790"/>
          <ac:spMkLst>
            <pc:docMk/>
            <pc:sldMk cId="1935954710" sldId="482"/>
            <ac:spMk id="10" creationId="{A950A7A2-7159-4E18-81D3-353E09D5C69E}"/>
          </ac:spMkLst>
        </pc:spChg>
        <pc:picChg chg="add del mod">
          <ac:chgData name="Labossiere, Dennis L" userId="d5c5f223-2292-490f-bb94-87f34958e7c4" providerId="ADAL" clId="{ED252E81-54A0-495D-8544-B98372AC204B}" dt="2025-05-30T02:20:05.349" v="39"/>
          <ac:picMkLst>
            <pc:docMk/>
            <pc:sldMk cId="1935954710" sldId="482"/>
            <ac:picMk id="3" creationId="{69E1C63A-BE5F-FC60-DBFA-C4E5764ED046}"/>
          </ac:picMkLst>
        </pc:picChg>
      </pc:sldChg>
      <pc:sldChg chg="modSp mod">
        <pc:chgData name="Labossiere, Dennis L" userId="d5c5f223-2292-490f-bb94-87f34958e7c4" providerId="ADAL" clId="{ED252E81-54A0-495D-8544-B98372AC204B}" dt="2025-05-30T02:32:49.814" v="562" actId="6549"/>
        <pc:sldMkLst>
          <pc:docMk/>
          <pc:sldMk cId="2633483224" sldId="483"/>
        </pc:sldMkLst>
        <pc:spChg chg="mod">
          <ac:chgData name="Labossiere, Dennis L" userId="d5c5f223-2292-490f-bb94-87f34958e7c4" providerId="ADAL" clId="{ED252E81-54A0-495D-8544-B98372AC204B}" dt="2025-05-30T02:20:30.996" v="172" actId="790"/>
          <ac:spMkLst>
            <pc:docMk/>
            <pc:sldMk cId="2633483224" sldId="483"/>
            <ac:spMk id="2" creationId="{00000000-0000-0000-0000-000000000000}"/>
          </ac:spMkLst>
        </pc:spChg>
        <pc:spChg chg="mod">
          <ac:chgData name="Labossiere, Dennis L" userId="d5c5f223-2292-490f-bb94-87f34958e7c4" providerId="ADAL" clId="{ED252E81-54A0-495D-8544-B98372AC204B}" dt="2025-05-30T02:32:49.814" v="562" actId="6549"/>
          <ac:spMkLst>
            <pc:docMk/>
            <pc:sldMk cId="2633483224" sldId="483"/>
            <ac:spMk id="38" creationId="{1A80566D-E35A-8B32-C043-15D5C65BD152}"/>
          </ac:spMkLst>
        </pc:spChg>
        <pc:spChg chg="mod">
          <ac:chgData name="Labossiere, Dennis L" userId="d5c5f223-2292-490f-bb94-87f34958e7c4" providerId="ADAL" clId="{ED252E81-54A0-495D-8544-B98372AC204B}" dt="2025-05-30T02:20:31.130" v="214" actId="790"/>
          <ac:spMkLst>
            <pc:docMk/>
            <pc:sldMk cId="2633483224" sldId="483"/>
            <ac:spMk id="51" creationId="{7F1323EC-936B-B52C-7AF2-8D22FD720F54}"/>
          </ac:spMkLst>
        </pc:spChg>
      </pc:sldChg>
      <pc:sldChg chg="modSp mod">
        <pc:chgData name="Labossiere, Dennis L" userId="d5c5f223-2292-490f-bb94-87f34958e7c4" providerId="ADAL" clId="{ED252E81-54A0-495D-8544-B98372AC204B}" dt="2025-05-30T02:22:02.868" v="306"/>
        <pc:sldMkLst>
          <pc:docMk/>
          <pc:sldMk cId="3625578794" sldId="484"/>
        </pc:sldMkLst>
        <pc:spChg chg="mod">
          <ac:chgData name="Labossiere, Dennis L" userId="d5c5f223-2292-490f-bb94-87f34958e7c4" providerId="ADAL" clId="{ED252E81-54A0-495D-8544-B98372AC204B}" dt="2025-05-30T02:20:31.038" v="203" actId="790"/>
          <ac:spMkLst>
            <pc:docMk/>
            <pc:sldMk cId="3625578794" sldId="484"/>
            <ac:spMk id="57" creationId="{83D2B6C1-1F6D-F7D5-2015-3892B79797DE}"/>
          </ac:spMkLst>
        </pc:spChg>
        <pc:spChg chg="mod">
          <ac:chgData name="Labossiere, Dennis L" userId="d5c5f223-2292-490f-bb94-87f34958e7c4" providerId="ADAL" clId="{ED252E81-54A0-495D-8544-B98372AC204B}" dt="2025-05-30T02:20:31.040" v="204" actId="790"/>
          <ac:spMkLst>
            <pc:docMk/>
            <pc:sldMk cId="3625578794" sldId="484"/>
            <ac:spMk id="58" creationId="{740F6721-3072-6130-0926-64E2F2EE6C80}"/>
          </ac:spMkLst>
        </pc:spChg>
        <pc:spChg chg="mod">
          <ac:chgData name="Labossiere, Dennis L" userId="d5c5f223-2292-490f-bb94-87f34958e7c4" providerId="ADAL" clId="{ED252E81-54A0-495D-8544-B98372AC204B}" dt="2025-05-30T02:20:31.041" v="205" actId="790"/>
          <ac:spMkLst>
            <pc:docMk/>
            <pc:sldMk cId="3625578794" sldId="484"/>
            <ac:spMk id="62" creationId="{B0323CE9-5413-F223-0F38-AA436E080975}"/>
          </ac:spMkLst>
        </pc:spChg>
        <pc:spChg chg="mod">
          <ac:chgData name="Labossiere, Dennis L" userId="d5c5f223-2292-490f-bb94-87f34958e7c4" providerId="ADAL" clId="{ED252E81-54A0-495D-8544-B98372AC204B}" dt="2025-05-30T02:20:31.042" v="206" actId="790"/>
          <ac:spMkLst>
            <pc:docMk/>
            <pc:sldMk cId="3625578794" sldId="484"/>
            <ac:spMk id="63" creationId="{9D55796F-EC69-2E0C-FBD3-10227A395A68}"/>
          </ac:spMkLst>
        </pc:spChg>
        <pc:spChg chg="mod">
          <ac:chgData name="Labossiere, Dennis L" userId="d5c5f223-2292-490f-bb94-87f34958e7c4" providerId="ADAL" clId="{ED252E81-54A0-495D-8544-B98372AC204B}" dt="2025-05-30T02:22:02.849" v="269"/>
          <ac:spMkLst>
            <pc:docMk/>
            <pc:sldMk cId="3625578794" sldId="484"/>
            <ac:spMk id="65" creationId="{F8CA1A80-1389-F52A-B66D-42116AA973CE}"/>
          </ac:spMkLst>
        </pc:spChg>
        <pc:spChg chg="mod">
          <ac:chgData name="Labossiere, Dennis L" userId="d5c5f223-2292-490f-bb94-87f34958e7c4" providerId="ADAL" clId="{ED252E81-54A0-495D-8544-B98372AC204B}" dt="2025-05-30T02:22:02.849" v="269"/>
          <ac:spMkLst>
            <pc:docMk/>
            <pc:sldMk cId="3625578794" sldId="484"/>
            <ac:spMk id="66" creationId="{3ED259C9-ED83-61D6-BF32-CEFA795AF2B5}"/>
          </ac:spMkLst>
        </pc:spChg>
        <pc:spChg chg="mod">
          <ac:chgData name="Labossiere, Dennis L" userId="d5c5f223-2292-490f-bb94-87f34958e7c4" providerId="ADAL" clId="{ED252E81-54A0-495D-8544-B98372AC204B}" dt="2025-05-30T02:22:02.867" v="305"/>
          <ac:spMkLst>
            <pc:docMk/>
            <pc:sldMk cId="3625578794" sldId="484"/>
            <ac:spMk id="68" creationId="{843A7647-2B2C-B25D-817F-978F89C4391C}"/>
          </ac:spMkLst>
        </pc:spChg>
        <pc:spChg chg="mod">
          <ac:chgData name="Labossiere, Dennis L" userId="d5c5f223-2292-490f-bb94-87f34958e7c4" providerId="ADAL" clId="{ED252E81-54A0-495D-8544-B98372AC204B}" dt="2025-05-30T02:22:02.867" v="305"/>
          <ac:spMkLst>
            <pc:docMk/>
            <pc:sldMk cId="3625578794" sldId="484"/>
            <ac:spMk id="69" creationId="{76DB69A3-6040-EFD5-5B03-C8264A28E17F}"/>
          </ac:spMkLst>
        </pc:spChg>
        <pc:spChg chg="mod">
          <ac:chgData name="Labossiere, Dennis L" userId="d5c5f223-2292-490f-bb94-87f34958e7c4" providerId="ADAL" clId="{ED252E81-54A0-495D-8544-B98372AC204B}" dt="2025-05-30T02:22:02.867" v="305"/>
          <ac:spMkLst>
            <pc:docMk/>
            <pc:sldMk cId="3625578794" sldId="484"/>
            <ac:spMk id="70" creationId="{1904FD90-3B51-BF3D-2405-9F09C52FB98C}"/>
          </ac:spMkLst>
        </pc:spChg>
        <pc:spChg chg="mod">
          <ac:chgData name="Labossiere, Dennis L" userId="d5c5f223-2292-490f-bb94-87f34958e7c4" providerId="ADAL" clId="{ED252E81-54A0-495D-8544-B98372AC204B}" dt="2025-05-30T02:22:02.857" v="287"/>
          <ac:spMkLst>
            <pc:docMk/>
            <pc:sldMk cId="3625578794" sldId="484"/>
            <ac:spMk id="78" creationId="{21F51DEE-A94B-3397-57FB-52C8AD6F1390}"/>
          </ac:spMkLst>
        </pc:spChg>
        <pc:spChg chg="mod">
          <ac:chgData name="Labossiere, Dennis L" userId="d5c5f223-2292-490f-bb94-87f34958e7c4" providerId="ADAL" clId="{ED252E81-54A0-495D-8544-B98372AC204B}" dt="2025-05-30T02:22:02.857" v="287"/>
          <ac:spMkLst>
            <pc:docMk/>
            <pc:sldMk cId="3625578794" sldId="484"/>
            <ac:spMk id="79" creationId="{FD82D84F-AC17-3A9B-4E3C-3E8DF83D9F87}"/>
          </ac:spMkLst>
        </pc:spChg>
        <pc:spChg chg="mod">
          <ac:chgData name="Labossiere, Dennis L" userId="d5c5f223-2292-490f-bb94-87f34958e7c4" providerId="ADAL" clId="{ED252E81-54A0-495D-8544-B98372AC204B}" dt="2025-05-30T02:22:02.857" v="287"/>
          <ac:spMkLst>
            <pc:docMk/>
            <pc:sldMk cId="3625578794" sldId="484"/>
            <ac:spMk id="80" creationId="{47B583B1-AC7C-5B92-BB5B-38B9582390D4}"/>
          </ac:spMkLst>
        </pc:spChg>
        <pc:spChg chg="mod">
          <ac:chgData name="Labossiere, Dennis L" userId="d5c5f223-2292-490f-bb94-87f34958e7c4" providerId="ADAL" clId="{ED252E81-54A0-495D-8544-B98372AC204B}" dt="2025-05-30T02:22:02.857" v="287"/>
          <ac:spMkLst>
            <pc:docMk/>
            <pc:sldMk cId="3625578794" sldId="484"/>
            <ac:spMk id="81" creationId="{C7384E0F-2174-1FB0-1E9A-7C091EF7FD34}"/>
          </ac:spMkLst>
        </pc:spChg>
        <pc:spChg chg="mod">
          <ac:chgData name="Labossiere, Dennis L" userId="d5c5f223-2292-490f-bb94-87f34958e7c4" providerId="ADAL" clId="{ED252E81-54A0-495D-8544-B98372AC204B}" dt="2025-05-30T02:22:02.857" v="287"/>
          <ac:spMkLst>
            <pc:docMk/>
            <pc:sldMk cId="3625578794" sldId="484"/>
            <ac:spMk id="82" creationId="{346E6557-81DC-9035-C02D-522E98A04E2B}"/>
          </ac:spMkLst>
        </pc:spChg>
        <pc:grpChg chg="mod">
          <ac:chgData name="Labossiere, Dennis L" userId="d5c5f223-2292-490f-bb94-87f34958e7c4" providerId="ADAL" clId="{ED252E81-54A0-495D-8544-B98372AC204B}" dt="2025-05-30T02:22:02.849" v="270"/>
          <ac:grpSpMkLst>
            <pc:docMk/>
            <pc:sldMk cId="3625578794" sldId="484"/>
            <ac:grpSpMk id="64" creationId="{3BF9B8FC-F43D-C9BD-20B2-605125610DE2}"/>
          </ac:grpSpMkLst>
        </pc:grpChg>
        <pc:grpChg chg="mod">
          <ac:chgData name="Labossiere, Dennis L" userId="d5c5f223-2292-490f-bb94-87f34958e7c4" providerId="ADAL" clId="{ED252E81-54A0-495D-8544-B98372AC204B}" dt="2025-05-30T02:22:02.868" v="306"/>
          <ac:grpSpMkLst>
            <pc:docMk/>
            <pc:sldMk cId="3625578794" sldId="484"/>
            <ac:grpSpMk id="67" creationId="{073C9C32-A9DD-B806-9378-D18104B993B5}"/>
          </ac:grpSpMkLst>
        </pc:grpChg>
        <pc:grpChg chg="mod">
          <ac:chgData name="Labossiere, Dennis L" userId="d5c5f223-2292-490f-bb94-87f34958e7c4" providerId="ADAL" clId="{ED252E81-54A0-495D-8544-B98372AC204B}" dt="2025-05-30T02:22:02.857" v="288"/>
          <ac:grpSpMkLst>
            <pc:docMk/>
            <pc:sldMk cId="3625578794" sldId="484"/>
            <ac:grpSpMk id="77" creationId="{DA77830B-2317-FAA0-5D48-55E229C515A3}"/>
          </ac:grpSpMkLst>
        </pc:grpChg>
      </pc:sldChg>
      <pc:sldChg chg="addSp delSp modSp mod ord">
        <pc:chgData name="Labossiere, Dennis L" userId="d5c5f223-2292-490f-bb94-87f34958e7c4" providerId="ADAL" clId="{ED252E81-54A0-495D-8544-B98372AC204B}" dt="2025-05-30T02:33:59.215" v="581"/>
        <pc:sldMkLst>
          <pc:docMk/>
          <pc:sldMk cId="3240570737" sldId="485"/>
        </pc:sldMkLst>
        <pc:spChg chg="add mod">
          <ac:chgData name="Labossiere, Dennis L" userId="d5c5f223-2292-490f-bb94-87f34958e7c4" providerId="ADAL" clId="{ED252E81-54A0-495D-8544-B98372AC204B}" dt="2025-05-30T02:33:55.394" v="579" actId="20577"/>
          <ac:spMkLst>
            <pc:docMk/>
            <pc:sldMk cId="3240570737" sldId="485"/>
            <ac:spMk id="4" creationId="{ED1665F7-B22D-9459-F68B-1649E977C959}"/>
          </ac:spMkLst>
        </pc:spChg>
        <pc:picChg chg="add del mod">
          <ac:chgData name="Labossiere, Dennis L" userId="d5c5f223-2292-490f-bb94-87f34958e7c4" providerId="ADAL" clId="{ED252E81-54A0-495D-8544-B98372AC204B}" dt="2025-05-30T02:20:05.353" v="47"/>
          <ac:picMkLst>
            <pc:docMk/>
            <pc:sldMk cId="3240570737" sldId="485"/>
            <ac:picMk id="2" creationId="{D6439D0A-A4C4-410D-4639-DCAEC40BEF00}"/>
          </ac:picMkLst>
        </pc:picChg>
        <pc:picChg chg="mod">
          <ac:chgData name="Labossiere, Dennis L" userId="d5c5f223-2292-490f-bb94-87f34958e7c4" providerId="ADAL" clId="{ED252E81-54A0-495D-8544-B98372AC204B}" dt="2025-05-30T02:33:53.030" v="573" actId="1036"/>
          <ac:picMkLst>
            <pc:docMk/>
            <pc:sldMk cId="3240570737" sldId="485"/>
            <ac:picMk id="3" creationId="{E82A6EFB-C818-BB4F-0F1E-0AD5BC8EE427}"/>
          </ac:picMkLst>
        </pc:picChg>
      </pc:sldChg>
      <pc:sldChg chg="addSp delSp modSp mod ord">
        <pc:chgData name="Labossiere, Dennis L" userId="d5c5f223-2292-490f-bb94-87f34958e7c4" providerId="ADAL" clId="{ED252E81-54A0-495D-8544-B98372AC204B}" dt="2025-05-30T02:35:27.530" v="631"/>
        <pc:sldMkLst>
          <pc:docMk/>
          <pc:sldMk cId="3020156678" sldId="486"/>
        </pc:sldMkLst>
        <pc:spChg chg="add mod">
          <ac:chgData name="Labossiere, Dennis L" userId="d5c5f223-2292-490f-bb94-87f34958e7c4" providerId="ADAL" clId="{ED252E81-54A0-495D-8544-B98372AC204B}" dt="2025-05-30T02:34:45.239" v="621" actId="20577"/>
          <ac:spMkLst>
            <pc:docMk/>
            <pc:sldMk cId="3020156678" sldId="486"/>
            <ac:spMk id="3" creationId="{575DFC7F-6BD1-A436-565A-0233F24DEFCF}"/>
          </ac:spMkLst>
        </pc:spChg>
        <pc:picChg chg="add del mod">
          <ac:chgData name="Labossiere, Dennis L" userId="d5c5f223-2292-490f-bb94-87f34958e7c4" providerId="ADAL" clId="{ED252E81-54A0-495D-8544-B98372AC204B}" dt="2025-05-30T02:20:05.360" v="63"/>
          <ac:picMkLst>
            <pc:docMk/>
            <pc:sldMk cId="3020156678" sldId="486"/>
            <ac:picMk id="2" creationId="{CA7F9A74-A161-035D-2628-3C73A564B519}"/>
          </ac:picMkLst>
        </pc:picChg>
      </pc:sldChg>
      <pc:sldChg chg="addSp delSp modSp mod ord">
        <pc:chgData name="Labossiere, Dennis L" userId="d5c5f223-2292-490f-bb94-87f34958e7c4" providerId="ADAL" clId="{ED252E81-54A0-495D-8544-B98372AC204B}" dt="2025-05-30T02:35:12.412" v="625"/>
        <pc:sldMkLst>
          <pc:docMk/>
          <pc:sldMk cId="3422129503" sldId="488"/>
        </pc:sldMkLst>
        <pc:spChg chg="mod">
          <ac:chgData name="Labossiere, Dennis L" userId="d5c5f223-2292-490f-bb94-87f34958e7c4" providerId="ADAL" clId="{ED252E81-54A0-495D-8544-B98372AC204B}" dt="2025-05-30T02:20:30.999" v="174" actId="790"/>
          <ac:spMkLst>
            <pc:docMk/>
            <pc:sldMk cId="3422129503" sldId="488"/>
            <ac:spMk id="10" creationId="{A950A7A2-7159-4E18-81D3-353E09D5C69E}"/>
          </ac:spMkLst>
        </pc:spChg>
        <pc:picChg chg="add del mod">
          <ac:chgData name="Labossiere, Dennis L" userId="d5c5f223-2292-490f-bb94-87f34958e7c4" providerId="ADAL" clId="{ED252E81-54A0-495D-8544-B98372AC204B}" dt="2025-05-30T02:20:05.364" v="71"/>
          <ac:picMkLst>
            <pc:docMk/>
            <pc:sldMk cId="3422129503" sldId="488"/>
            <ac:picMk id="2" creationId="{DD93BEBA-091B-3D82-B060-F676D63C55FD}"/>
          </ac:picMkLst>
        </pc:picChg>
      </pc:sldChg>
      <pc:sldChg chg="addSp delSp modSp mod">
        <pc:chgData name="Labossiere, Dennis L" userId="d5c5f223-2292-490f-bb94-87f34958e7c4" providerId="ADAL" clId="{ED252E81-54A0-495D-8544-B98372AC204B}" dt="2025-05-30T02:20:31" v="175" actId="790"/>
        <pc:sldMkLst>
          <pc:docMk/>
          <pc:sldMk cId="2674858213" sldId="490"/>
        </pc:sldMkLst>
        <pc:spChg chg="mod">
          <ac:chgData name="Labossiere, Dennis L" userId="d5c5f223-2292-490f-bb94-87f34958e7c4" providerId="ADAL" clId="{ED252E81-54A0-495D-8544-B98372AC204B}" dt="2025-05-30T02:20:31" v="175" actId="790"/>
          <ac:spMkLst>
            <pc:docMk/>
            <pc:sldMk cId="2674858213" sldId="490"/>
            <ac:spMk id="2" creationId="{00000000-0000-0000-0000-000000000000}"/>
          </ac:spMkLst>
        </pc:spChg>
        <pc:picChg chg="add del mod">
          <ac:chgData name="Labossiere, Dennis L" userId="d5c5f223-2292-490f-bb94-87f34958e7c4" providerId="ADAL" clId="{ED252E81-54A0-495D-8544-B98372AC204B}" dt="2025-05-30T02:20:05.368" v="79"/>
          <ac:picMkLst>
            <pc:docMk/>
            <pc:sldMk cId="2674858213" sldId="490"/>
            <ac:picMk id="3" creationId="{80C3B40D-8CDE-8038-823C-4DF0614B390F}"/>
          </ac:picMkLst>
        </pc:picChg>
      </pc:sldChg>
      <pc:sldChg chg="addSp delSp modSp mod">
        <pc:chgData name="Labossiere, Dennis L" userId="d5c5f223-2292-490f-bb94-87f34958e7c4" providerId="ADAL" clId="{ED252E81-54A0-495D-8544-B98372AC204B}" dt="2025-05-30T02:20:31.003" v="177" actId="790"/>
        <pc:sldMkLst>
          <pc:docMk/>
          <pc:sldMk cId="2020561022" sldId="492"/>
        </pc:sldMkLst>
        <pc:spChg chg="mod">
          <ac:chgData name="Labossiere, Dennis L" userId="d5c5f223-2292-490f-bb94-87f34958e7c4" providerId="ADAL" clId="{ED252E81-54A0-495D-8544-B98372AC204B}" dt="2025-05-30T02:20:31.002" v="176" actId="790"/>
          <ac:spMkLst>
            <pc:docMk/>
            <pc:sldMk cId="2020561022" sldId="492"/>
            <ac:spMk id="2" creationId="{00000000-0000-0000-0000-000000000000}"/>
          </ac:spMkLst>
        </pc:spChg>
        <pc:spChg chg="mod">
          <ac:chgData name="Labossiere, Dennis L" userId="d5c5f223-2292-490f-bb94-87f34958e7c4" providerId="ADAL" clId="{ED252E81-54A0-495D-8544-B98372AC204B}" dt="2025-05-30T02:20:31.003" v="177" actId="790"/>
          <ac:spMkLst>
            <pc:docMk/>
            <pc:sldMk cId="2020561022" sldId="492"/>
            <ac:spMk id="8" creationId="{CFC9E631-3F9B-62C1-FEF4-B9977E24E3A5}"/>
          </ac:spMkLst>
        </pc:spChg>
        <pc:picChg chg="add del mod">
          <ac:chgData name="Labossiere, Dennis L" userId="d5c5f223-2292-490f-bb94-87f34958e7c4" providerId="ADAL" clId="{ED252E81-54A0-495D-8544-B98372AC204B}" dt="2025-05-30T02:20:05.375" v="95"/>
          <ac:picMkLst>
            <pc:docMk/>
            <pc:sldMk cId="2020561022" sldId="492"/>
            <ac:picMk id="4" creationId="{968D626F-5095-DDD4-DF3D-9A7F0CC50C36}"/>
          </ac:picMkLst>
        </pc:picChg>
      </pc:sldChg>
      <pc:sldChg chg="modSp mod">
        <pc:chgData name="Labossiere, Dennis L" userId="d5c5f223-2292-490f-bb94-87f34958e7c4" providerId="ADAL" clId="{ED252E81-54A0-495D-8544-B98372AC204B}" dt="2025-05-30T02:20:31.133" v="216" actId="790"/>
        <pc:sldMkLst>
          <pc:docMk/>
          <pc:sldMk cId="3486847624" sldId="493"/>
        </pc:sldMkLst>
        <pc:spChg chg="mod">
          <ac:chgData name="Labossiere, Dennis L" userId="d5c5f223-2292-490f-bb94-87f34958e7c4" providerId="ADAL" clId="{ED252E81-54A0-495D-8544-B98372AC204B}" dt="2025-05-30T02:20:31.131" v="215" actId="790"/>
          <ac:spMkLst>
            <pc:docMk/>
            <pc:sldMk cId="3486847624" sldId="493"/>
            <ac:spMk id="6" creationId="{44F5CC6D-A827-ACD9-2E9F-8EFB1C21B4FF}"/>
          </ac:spMkLst>
        </pc:spChg>
        <pc:spChg chg="mod">
          <ac:chgData name="Labossiere, Dennis L" userId="d5c5f223-2292-490f-bb94-87f34958e7c4" providerId="ADAL" clId="{ED252E81-54A0-495D-8544-B98372AC204B}" dt="2025-05-30T02:20:31.133" v="216" actId="790"/>
          <ac:spMkLst>
            <pc:docMk/>
            <pc:sldMk cId="3486847624" sldId="493"/>
            <ac:spMk id="11" creationId="{B7540FD4-C725-0D1C-A69C-8E330EEEDF35}"/>
          </ac:spMkLst>
        </pc:spChg>
      </pc:sldChg>
      <pc:sldChg chg="addSp delSp modSp mod">
        <pc:chgData name="Labossiere, Dennis L" userId="d5c5f223-2292-490f-bb94-87f34958e7c4" providerId="ADAL" clId="{ED252E81-54A0-495D-8544-B98372AC204B}" dt="2025-05-30T02:37:17.210" v="643" actId="478"/>
        <pc:sldMkLst>
          <pc:docMk/>
          <pc:sldMk cId="3792536759" sldId="494"/>
        </pc:sldMkLst>
        <pc:spChg chg="add del">
          <ac:chgData name="Labossiere, Dennis L" userId="d5c5f223-2292-490f-bb94-87f34958e7c4" providerId="ADAL" clId="{ED252E81-54A0-495D-8544-B98372AC204B}" dt="2025-05-30T02:37:17.210" v="643" actId="478"/>
          <ac:spMkLst>
            <pc:docMk/>
            <pc:sldMk cId="3792536759" sldId="494"/>
            <ac:spMk id="4" creationId="{E493E6CA-EDB0-63EB-65E2-8F818F0D216B}"/>
          </ac:spMkLst>
        </pc:spChg>
        <pc:spChg chg="mod">
          <ac:chgData name="Labossiere, Dennis L" userId="d5c5f223-2292-490f-bb94-87f34958e7c4" providerId="ADAL" clId="{ED252E81-54A0-495D-8544-B98372AC204B}" dt="2025-05-30T02:20:31.004" v="178" actId="790"/>
          <ac:spMkLst>
            <pc:docMk/>
            <pc:sldMk cId="3792536759" sldId="494"/>
            <ac:spMk id="10" creationId="{A950A7A2-7159-4E18-81D3-353E09D5C69E}"/>
          </ac:spMkLst>
        </pc:spChg>
        <pc:picChg chg="add del mod">
          <ac:chgData name="Labossiere, Dennis L" userId="d5c5f223-2292-490f-bb94-87f34958e7c4" providerId="ADAL" clId="{ED252E81-54A0-495D-8544-B98372AC204B}" dt="2025-05-30T02:37:16.889" v="642" actId="22"/>
          <ac:picMkLst>
            <pc:docMk/>
            <pc:sldMk cId="3792536759" sldId="494"/>
            <ac:picMk id="7" creationId="{8045E439-2EDE-DFC0-B46E-245A6A3AA3F4}"/>
          </ac:picMkLst>
        </pc:picChg>
      </pc:sldChg>
      <pc:sldChg chg="modSp mod">
        <pc:chgData name="Labossiere, Dennis L" userId="d5c5f223-2292-490f-bb94-87f34958e7c4" providerId="ADAL" clId="{ED252E81-54A0-495D-8544-B98372AC204B}" dt="2025-05-30T02:20:31.005" v="179" actId="790"/>
        <pc:sldMkLst>
          <pc:docMk/>
          <pc:sldMk cId="449308582" sldId="495"/>
        </pc:sldMkLst>
        <pc:spChg chg="mod">
          <ac:chgData name="Labossiere, Dennis L" userId="d5c5f223-2292-490f-bb94-87f34958e7c4" providerId="ADAL" clId="{ED252E81-54A0-495D-8544-B98372AC204B}" dt="2025-05-30T02:20:31.005" v="179" actId="790"/>
          <ac:spMkLst>
            <pc:docMk/>
            <pc:sldMk cId="449308582" sldId="495"/>
            <ac:spMk id="10" creationId="{A950A7A2-7159-4E18-81D3-353E09D5C69E}"/>
          </ac:spMkLst>
        </pc:spChg>
      </pc:sldChg>
      <pc:sldChg chg="modSp mod">
        <pc:chgData name="Labossiere, Dennis L" userId="d5c5f223-2292-490f-bb94-87f34958e7c4" providerId="ADAL" clId="{ED252E81-54A0-495D-8544-B98372AC204B}" dt="2025-05-30T02:20:31.008" v="181" actId="790"/>
        <pc:sldMkLst>
          <pc:docMk/>
          <pc:sldMk cId="1278464830" sldId="496"/>
        </pc:sldMkLst>
        <pc:spChg chg="mod">
          <ac:chgData name="Labossiere, Dennis L" userId="d5c5f223-2292-490f-bb94-87f34958e7c4" providerId="ADAL" clId="{ED252E81-54A0-495D-8544-B98372AC204B}" dt="2025-05-30T02:20:31.006" v="180" actId="790"/>
          <ac:spMkLst>
            <pc:docMk/>
            <pc:sldMk cId="1278464830" sldId="496"/>
            <ac:spMk id="5" creationId="{AC29A64C-C739-4C0C-9FB3-C52CD5A3BFBE}"/>
          </ac:spMkLst>
        </pc:spChg>
        <pc:spChg chg="mod">
          <ac:chgData name="Labossiere, Dennis L" userId="d5c5f223-2292-490f-bb94-87f34958e7c4" providerId="ADAL" clId="{ED252E81-54A0-495D-8544-B98372AC204B}" dt="2025-05-30T02:20:31.008" v="181" actId="790"/>
          <ac:spMkLst>
            <pc:docMk/>
            <pc:sldMk cId="1278464830" sldId="496"/>
            <ac:spMk id="8" creationId="{AB9808F3-6CBE-44D1-BC83-5BFA74A0532D}"/>
          </ac:spMkLst>
        </pc:spChg>
      </pc:sldChg>
      <pc:sldChg chg="modSp mod">
        <pc:chgData name="Labossiere, Dennis L" userId="d5c5f223-2292-490f-bb94-87f34958e7c4" providerId="ADAL" clId="{ED252E81-54A0-495D-8544-B98372AC204B}" dt="2025-05-30T02:40:42.212" v="716" actId="20577"/>
        <pc:sldMkLst>
          <pc:docMk/>
          <pc:sldMk cId="3144356565" sldId="499"/>
        </pc:sldMkLst>
        <pc:spChg chg="mod">
          <ac:chgData name="Labossiere, Dennis L" userId="d5c5f223-2292-490f-bb94-87f34958e7c4" providerId="ADAL" clId="{ED252E81-54A0-495D-8544-B98372AC204B}" dt="2025-05-30T02:20:31.021" v="192" actId="790"/>
          <ac:spMkLst>
            <pc:docMk/>
            <pc:sldMk cId="3144356565" sldId="499"/>
            <ac:spMk id="10" creationId="{A950A7A2-7159-4E18-81D3-353E09D5C69E}"/>
          </ac:spMkLst>
        </pc:spChg>
        <pc:spChg chg="mod">
          <ac:chgData name="Labossiere, Dennis L" userId="d5c5f223-2292-490f-bb94-87f34958e7c4" providerId="ADAL" clId="{ED252E81-54A0-495D-8544-B98372AC204B}" dt="2025-05-30T02:40:42.212" v="716" actId="20577"/>
          <ac:spMkLst>
            <pc:docMk/>
            <pc:sldMk cId="3144356565" sldId="499"/>
            <ac:spMk id="12" creationId="{A42BB514-FBD5-4DF3-968B-DAA995DAEEC9}"/>
          </ac:spMkLst>
        </pc:spChg>
      </pc:sldChg>
      <pc:sldChg chg="modSp mod">
        <pc:chgData name="Labossiere, Dennis L" userId="d5c5f223-2292-490f-bb94-87f34958e7c4" providerId="ADAL" clId="{ED252E81-54A0-495D-8544-B98372AC204B}" dt="2025-05-30T02:20:31.135" v="218" actId="790"/>
        <pc:sldMkLst>
          <pc:docMk/>
          <pc:sldMk cId="503890107" sldId="500"/>
        </pc:sldMkLst>
        <pc:spChg chg="mod">
          <ac:chgData name="Labossiere, Dennis L" userId="d5c5f223-2292-490f-bb94-87f34958e7c4" providerId="ADAL" clId="{ED252E81-54A0-495D-8544-B98372AC204B}" dt="2025-05-30T02:20:31.134" v="217" actId="790"/>
          <ac:spMkLst>
            <pc:docMk/>
            <pc:sldMk cId="503890107" sldId="500"/>
            <ac:spMk id="15" creationId="{CE806FAF-BD83-3520-CA77-78C3A44883AD}"/>
          </ac:spMkLst>
        </pc:spChg>
        <pc:spChg chg="mod">
          <ac:chgData name="Labossiere, Dennis L" userId="d5c5f223-2292-490f-bb94-87f34958e7c4" providerId="ADAL" clId="{ED252E81-54A0-495D-8544-B98372AC204B}" dt="2025-05-30T02:20:31.135" v="218" actId="790"/>
          <ac:spMkLst>
            <pc:docMk/>
            <pc:sldMk cId="503890107" sldId="500"/>
            <ac:spMk id="17" creationId="{5DC3D9C8-CB0D-1DC7-D3E6-8C610E1DB232}"/>
          </ac:spMkLst>
        </pc:spChg>
      </pc:sldChg>
      <pc:sldChg chg="addSp delSp modSp mod">
        <pc:chgData name="Labossiere, Dennis L" userId="d5c5f223-2292-490f-bb94-87f34958e7c4" providerId="ADAL" clId="{ED252E81-54A0-495D-8544-B98372AC204B}" dt="2025-05-30T02:20:31.010" v="183" actId="790"/>
        <pc:sldMkLst>
          <pc:docMk/>
          <pc:sldMk cId="1776344366" sldId="501"/>
        </pc:sldMkLst>
        <pc:spChg chg="mod">
          <ac:chgData name="Labossiere, Dennis L" userId="d5c5f223-2292-490f-bb94-87f34958e7c4" providerId="ADAL" clId="{ED252E81-54A0-495D-8544-B98372AC204B}" dt="2025-05-30T02:20:31.010" v="183" actId="790"/>
          <ac:spMkLst>
            <pc:docMk/>
            <pc:sldMk cId="1776344366" sldId="501"/>
            <ac:spMk id="2" creationId="{00000000-0000-0000-0000-000000000000}"/>
          </ac:spMkLst>
        </pc:spChg>
        <pc:picChg chg="add del mod">
          <ac:chgData name="Labossiere, Dennis L" userId="d5c5f223-2292-490f-bb94-87f34958e7c4" providerId="ADAL" clId="{ED252E81-54A0-495D-8544-B98372AC204B}" dt="2025-05-30T02:20:05.379" v="103"/>
          <ac:picMkLst>
            <pc:docMk/>
            <pc:sldMk cId="1776344366" sldId="501"/>
            <ac:picMk id="3" creationId="{CB185223-3DD5-A1CE-44CF-9458075684FD}"/>
          </ac:picMkLst>
        </pc:picChg>
      </pc:sldChg>
      <pc:sldChg chg="modSp mod">
        <pc:chgData name="Labossiere, Dennis L" userId="d5c5f223-2292-490f-bb94-87f34958e7c4" providerId="ADAL" clId="{ED252E81-54A0-495D-8544-B98372AC204B}" dt="2025-05-30T02:20:31.011" v="184" actId="790"/>
        <pc:sldMkLst>
          <pc:docMk/>
          <pc:sldMk cId="2342716492" sldId="503"/>
        </pc:sldMkLst>
        <pc:spChg chg="mod">
          <ac:chgData name="Labossiere, Dennis L" userId="d5c5f223-2292-490f-bb94-87f34958e7c4" providerId="ADAL" clId="{ED252E81-54A0-495D-8544-B98372AC204B}" dt="2025-05-30T02:20:31.011" v="184" actId="790"/>
          <ac:spMkLst>
            <pc:docMk/>
            <pc:sldMk cId="2342716492" sldId="503"/>
            <ac:spMk id="10" creationId="{A950A7A2-7159-4E18-81D3-353E09D5C69E}"/>
          </ac:spMkLst>
        </pc:spChg>
      </pc:sldChg>
      <pc:sldChg chg="modSp mod">
        <pc:chgData name="Labossiere, Dennis L" userId="d5c5f223-2292-490f-bb94-87f34958e7c4" providerId="ADAL" clId="{ED252E81-54A0-495D-8544-B98372AC204B}" dt="2025-05-30T02:20:31.012" v="185" actId="790"/>
        <pc:sldMkLst>
          <pc:docMk/>
          <pc:sldMk cId="3954208249" sldId="504"/>
        </pc:sldMkLst>
        <pc:spChg chg="mod">
          <ac:chgData name="Labossiere, Dennis L" userId="d5c5f223-2292-490f-bb94-87f34958e7c4" providerId="ADAL" clId="{ED252E81-54A0-495D-8544-B98372AC204B}" dt="2025-05-30T02:20:31.012" v="185" actId="790"/>
          <ac:spMkLst>
            <pc:docMk/>
            <pc:sldMk cId="3954208249" sldId="504"/>
            <ac:spMk id="10" creationId="{A950A7A2-7159-4E18-81D3-353E09D5C69E}"/>
          </ac:spMkLst>
        </pc:spChg>
      </pc:sldChg>
      <pc:sldChg chg="modSp mod">
        <pc:chgData name="Labossiere, Dennis L" userId="d5c5f223-2292-490f-bb94-87f34958e7c4" providerId="ADAL" clId="{ED252E81-54A0-495D-8544-B98372AC204B}" dt="2025-05-30T02:20:31.017" v="189" actId="790"/>
        <pc:sldMkLst>
          <pc:docMk/>
          <pc:sldMk cId="2160888303" sldId="505"/>
        </pc:sldMkLst>
        <pc:spChg chg="mod">
          <ac:chgData name="Labossiere, Dennis L" userId="d5c5f223-2292-490f-bb94-87f34958e7c4" providerId="ADAL" clId="{ED252E81-54A0-495D-8544-B98372AC204B}" dt="2025-05-30T02:20:31.017" v="189" actId="790"/>
          <ac:spMkLst>
            <pc:docMk/>
            <pc:sldMk cId="2160888303" sldId="505"/>
            <ac:spMk id="2" creationId="{00000000-0000-0000-0000-000000000000}"/>
          </ac:spMkLst>
        </pc:spChg>
      </pc:sldChg>
      <pc:sldChg chg="modSp mod">
        <pc:chgData name="Labossiere, Dennis L" userId="d5c5f223-2292-490f-bb94-87f34958e7c4" providerId="ADAL" clId="{ED252E81-54A0-495D-8544-B98372AC204B}" dt="2025-05-30T02:20:31.019" v="190" actId="790"/>
        <pc:sldMkLst>
          <pc:docMk/>
          <pc:sldMk cId="2743386820" sldId="506"/>
        </pc:sldMkLst>
        <pc:spChg chg="mod">
          <ac:chgData name="Labossiere, Dennis L" userId="d5c5f223-2292-490f-bb94-87f34958e7c4" providerId="ADAL" clId="{ED252E81-54A0-495D-8544-B98372AC204B}" dt="2025-05-30T02:20:31.019" v="190" actId="790"/>
          <ac:spMkLst>
            <pc:docMk/>
            <pc:sldMk cId="2743386820" sldId="506"/>
            <ac:spMk id="2" creationId="{00000000-0000-0000-0000-000000000000}"/>
          </ac:spMkLst>
        </pc:spChg>
      </pc:sldChg>
      <pc:sldChg chg="addSp delSp modSp mod">
        <pc:chgData name="Labossiere, Dennis L" userId="d5c5f223-2292-490f-bb94-87f34958e7c4" providerId="ADAL" clId="{ED252E81-54A0-495D-8544-B98372AC204B}" dt="2025-05-30T02:39:52.554" v="712" actId="20577"/>
        <pc:sldMkLst>
          <pc:docMk/>
          <pc:sldMk cId="1295798520" sldId="507"/>
        </pc:sldMkLst>
        <pc:spChg chg="mod">
          <ac:chgData name="Labossiere, Dennis L" userId="d5c5f223-2292-490f-bb94-87f34958e7c4" providerId="ADAL" clId="{ED252E81-54A0-495D-8544-B98372AC204B}" dt="2025-05-30T02:20:31.015" v="187" actId="790"/>
          <ac:spMkLst>
            <pc:docMk/>
            <pc:sldMk cId="1295798520" sldId="507"/>
            <ac:spMk id="2" creationId="{00000000-0000-0000-0000-000000000000}"/>
          </ac:spMkLst>
        </pc:spChg>
        <pc:spChg chg="mod">
          <ac:chgData name="Labossiere, Dennis L" userId="d5c5f223-2292-490f-bb94-87f34958e7c4" providerId="ADAL" clId="{ED252E81-54A0-495D-8544-B98372AC204B}" dt="2025-05-30T02:39:52.554" v="712" actId="20577"/>
          <ac:spMkLst>
            <pc:docMk/>
            <pc:sldMk cId="1295798520" sldId="507"/>
            <ac:spMk id="7" creationId="{6D72E80F-D9FD-5EE3-C438-2A7D5663857B}"/>
          </ac:spMkLst>
        </pc:spChg>
        <pc:picChg chg="add del mod">
          <ac:chgData name="Labossiere, Dennis L" userId="d5c5f223-2292-490f-bb94-87f34958e7c4" providerId="ADAL" clId="{ED252E81-54A0-495D-8544-B98372AC204B}" dt="2025-05-30T02:20:05.382" v="111"/>
          <ac:picMkLst>
            <pc:docMk/>
            <pc:sldMk cId="1295798520" sldId="507"/>
            <ac:picMk id="3" creationId="{E5B1709D-BFD5-3271-74D8-0F0FBC9E1ED0}"/>
          </ac:picMkLst>
        </pc:picChg>
      </pc:sldChg>
      <pc:sldChg chg="addSp delSp modSp mod">
        <pc:chgData name="Labossiere, Dennis L" userId="d5c5f223-2292-490f-bb94-87f34958e7c4" providerId="ADAL" clId="{ED252E81-54A0-495D-8544-B98372AC204B}" dt="2025-05-30T02:40:02.758" v="714" actId="20577"/>
        <pc:sldMkLst>
          <pc:docMk/>
          <pc:sldMk cId="220530680" sldId="508"/>
        </pc:sldMkLst>
        <pc:spChg chg="mod">
          <ac:chgData name="Labossiere, Dennis L" userId="d5c5f223-2292-490f-bb94-87f34958e7c4" providerId="ADAL" clId="{ED252E81-54A0-495D-8544-B98372AC204B}" dt="2025-05-30T02:20:31.016" v="188" actId="790"/>
          <ac:spMkLst>
            <pc:docMk/>
            <pc:sldMk cId="220530680" sldId="508"/>
            <ac:spMk id="2" creationId="{00000000-0000-0000-0000-000000000000}"/>
          </ac:spMkLst>
        </pc:spChg>
        <pc:spChg chg="mod">
          <ac:chgData name="Labossiere, Dennis L" userId="d5c5f223-2292-490f-bb94-87f34958e7c4" providerId="ADAL" clId="{ED252E81-54A0-495D-8544-B98372AC204B}" dt="2025-05-30T02:40:02.758" v="714" actId="20577"/>
          <ac:spMkLst>
            <pc:docMk/>
            <pc:sldMk cId="220530680" sldId="508"/>
            <ac:spMk id="3" creationId="{58F97D3A-7963-33DB-C3BD-EF502EAD73EC}"/>
          </ac:spMkLst>
        </pc:spChg>
        <pc:picChg chg="add del mod">
          <ac:chgData name="Labossiere, Dennis L" userId="d5c5f223-2292-490f-bb94-87f34958e7c4" providerId="ADAL" clId="{ED252E81-54A0-495D-8544-B98372AC204B}" dt="2025-05-30T02:20:05.386" v="119"/>
          <ac:picMkLst>
            <pc:docMk/>
            <pc:sldMk cId="220530680" sldId="508"/>
            <ac:picMk id="4" creationId="{DC0DC34F-DE8B-BF5D-7A63-4B80EF9CFEF3}"/>
          </ac:picMkLst>
        </pc:picChg>
        <pc:picChg chg="add del mod">
          <ac:chgData name="Labossiere, Dennis L" userId="d5c5f223-2292-490f-bb94-87f34958e7c4" providerId="ADAL" clId="{ED252E81-54A0-495D-8544-B98372AC204B}" dt="2025-05-30T02:20:05.390" v="127"/>
          <ac:picMkLst>
            <pc:docMk/>
            <pc:sldMk cId="220530680" sldId="508"/>
            <ac:picMk id="5" creationId="{5695A281-2C4B-7FDE-931F-862517569A32}"/>
          </ac:picMkLst>
        </pc:picChg>
      </pc:sldChg>
      <pc:sldChg chg="modSp mod">
        <pc:chgData name="Labossiere, Dennis L" userId="d5c5f223-2292-490f-bb94-87f34958e7c4" providerId="ADAL" clId="{ED252E81-54A0-495D-8544-B98372AC204B}" dt="2025-05-30T02:40:32.141" v="715" actId="20577"/>
        <pc:sldMkLst>
          <pc:docMk/>
          <pc:sldMk cId="537662657" sldId="509"/>
        </pc:sldMkLst>
        <pc:spChg chg="mod">
          <ac:chgData name="Labossiere, Dennis L" userId="d5c5f223-2292-490f-bb94-87f34958e7c4" providerId="ADAL" clId="{ED252E81-54A0-495D-8544-B98372AC204B}" dt="2025-05-30T02:20:31.020" v="191" actId="790"/>
          <ac:spMkLst>
            <pc:docMk/>
            <pc:sldMk cId="537662657" sldId="509"/>
            <ac:spMk id="2" creationId="{00000000-0000-0000-0000-000000000000}"/>
          </ac:spMkLst>
        </pc:spChg>
        <pc:spChg chg="mod">
          <ac:chgData name="Labossiere, Dennis L" userId="d5c5f223-2292-490f-bb94-87f34958e7c4" providerId="ADAL" clId="{ED252E81-54A0-495D-8544-B98372AC204B}" dt="2025-05-30T02:40:32.141" v="715" actId="20577"/>
          <ac:spMkLst>
            <pc:docMk/>
            <pc:sldMk cId="537662657" sldId="509"/>
            <ac:spMk id="3" creationId="{47526F93-C026-5E9C-DB13-F111A1CB493E}"/>
          </ac:spMkLst>
        </pc:spChg>
      </pc:sldChg>
      <pc:sldChg chg="modSp mod">
        <pc:chgData name="Labossiere, Dennis L" userId="d5c5f223-2292-490f-bb94-87f34958e7c4" providerId="ADAL" clId="{ED252E81-54A0-495D-8544-B98372AC204B}" dt="2025-05-30T02:20:31.032" v="201" actId="790"/>
        <pc:sldMkLst>
          <pc:docMk/>
          <pc:sldMk cId="2589071282" sldId="510"/>
        </pc:sldMkLst>
        <pc:spChg chg="mod">
          <ac:chgData name="Labossiere, Dennis L" userId="d5c5f223-2292-490f-bb94-87f34958e7c4" providerId="ADAL" clId="{ED252E81-54A0-495D-8544-B98372AC204B}" dt="2025-05-30T02:20:31.030" v="200" actId="790"/>
          <ac:spMkLst>
            <pc:docMk/>
            <pc:sldMk cId="2589071282" sldId="510"/>
            <ac:spMk id="5" creationId="{AC29A64C-C739-4C0C-9FB3-C52CD5A3BFBE}"/>
          </ac:spMkLst>
        </pc:spChg>
        <pc:spChg chg="mod">
          <ac:chgData name="Labossiere, Dennis L" userId="d5c5f223-2292-490f-bb94-87f34958e7c4" providerId="ADAL" clId="{ED252E81-54A0-495D-8544-B98372AC204B}" dt="2025-05-30T02:20:31.029" v="199" actId="790"/>
          <ac:spMkLst>
            <pc:docMk/>
            <pc:sldMk cId="2589071282" sldId="510"/>
            <ac:spMk id="8" creationId="{AB9808F3-6CBE-44D1-BC83-5BFA74A0532D}"/>
          </ac:spMkLst>
        </pc:spChg>
        <pc:spChg chg="mod">
          <ac:chgData name="Labossiere, Dennis L" userId="d5c5f223-2292-490f-bb94-87f34958e7c4" providerId="ADAL" clId="{ED252E81-54A0-495D-8544-B98372AC204B}" dt="2025-05-30T02:20:31.032" v="201" actId="790"/>
          <ac:spMkLst>
            <pc:docMk/>
            <pc:sldMk cId="2589071282" sldId="510"/>
            <ac:spMk id="11" creationId="{B4850298-5093-478A-AEA1-BBB5C6BC25A8}"/>
          </ac:spMkLst>
        </pc:spChg>
      </pc:sldChg>
      <pc:sldChg chg="modSp mod">
        <pc:chgData name="Labossiere, Dennis L" userId="d5c5f223-2292-490f-bb94-87f34958e7c4" providerId="ADAL" clId="{ED252E81-54A0-495D-8544-B98372AC204B}" dt="2025-05-30T02:20:31.125" v="210" actId="790"/>
        <pc:sldMkLst>
          <pc:docMk/>
          <pc:sldMk cId="743891416" sldId="512"/>
        </pc:sldMkLst>
        <pc:spChg chg="mod">
          <ac:chgData name="Labossiere, Dennis L" userId="d5c5f223-2292-490f-bb94-87f34958e7c4" providerId="ADAL" clId="{ED252E81-54A0-495D-8544-B98372AC204B}" dt="2025-05-30T02:20:31.125" v="210" actId="790"/>
          <ac:spMkLst>
            <pc:docMk/>
            <pc:sldMk cId="743891416" sldId="512"/>
            <ac:spMk id="28" creationId="{5C5FD8B4-48EA-0529-8D27-4C825BC4EC6B}"/>
          </ac:spMkLst>
        </pc:spChg>
        <pc:spChg chg="mod">
          <ac:chgData name="Labossiere, Dennis L" userId="d5c5f223-2292-490f-bb94-87f34958e7c4" providerId="ADAL" clId="{ED252E81-54A0-495D-8544-B98372AC204B}" dt="2025-05-30T02:20:30.886" v="162" actId="790"/>
          <ac:spMkLst>
            <pc:docMk/>
            <pc:sldMk cId="743891416" sldId="512"/>
            <ac:spMk id="41" creationId="{E559E909-841F-41C1-8875-FF270F835E5D}"/>
          </ac:spMkLst>
        </pc:spChg>
        <pc:spChg chg="mod">
          <ac:chgData name="Labossiere, Dennis L" userId="d5c5f223-2292-490f-bb94-87f34958e7c4" providerId="ADAL" clId="{ED252E81-54A0-495D-8544-B98372AC204B}" dt="2025-05-30T02:20:23.227" v="152" actId="20577"/>
          <ac:spMkLst>
            <pc:docMk/>
            <pc:sldMk cId="743891416" sldId="512"/>
            <ac:spMk id="47" creationId="{28348298-A93D-3AE1-2CFF-B83791BBB680}"/>
          </ac:spMkLst>
        </pc:spChg>
      </pc:sldChg>
      <pc:sldChg chg="modSp mod">
        <pc:chgData name="Labossiere, Dennis L" userId="d5c5f223-2292-490f-bb94-87f34958e7c4" providerId="ADAL" clId="{ED252E81-54A0-495D-8544-B98372AC204B}" dt="2025-05-30T02:20:31.124" v="209" actId="790"/>
        <pc:sldMkLst>
          <pc:docMk/>
          <pc:sldMk cId="1876939881" sldId="513"/>
        </pc:sldMkLst>
        <pc:spChg chg="mod">
          <ac:chgData name="Labossiere, Dennis L" userId="d5c5f223-2292-490f-bb94-87f34958e7c4" providerId="ADAL" clId="{ED252E81-54A0-495D-8544-B98372AC204B}" dt="2025-05-30T02:20:31.121" v="208" actId="790"/>
          <ac:spMkLst>
            <pc:docMk/>
            <pc:sldMk cId="1876939881" sldId="513"/>
            <ac:spMk id="5" creationId="{AC29A64C-C739-4C0C-9FB3-C52CD5A3BFBE}"/>
          </ac:spMkLst>
        </pc:spChg>
        <pc:spChg chg="mod">
          <ac:chgData name="Labossiere, Dennis L" userId="d5c5f223-2292-490f-bb94-87f34958e7c4" providerId="ADAL" clId="{ED252E81-54A0-495D-8544-B98372AC204B}" dt="2025-05-30T02:20:31.118" v="207" actId="790"/>
          <ac:spMkLst>
            <pc:docMk/>
            <pc:sldMk cId="1876939881" sldId="513"/>
            <ac:spMk id="8" creationId="{AB9808F3-6CBE-44D1-BC83-5BFA74A0532D}"/>
          </ac:spMkLst>
        </pc:spChg>
        <pc:spChg chg="mod">
          <ac:chgData name="Labossiere, Dennis L" userId="d5c5f223-2292-490f-bb94-87f34958e7c4" providerId="ADAL" clId="{ED252E81-54A0-495D-8544-B98372AC204B}" dt="2025-05-30T02:20:31.124" v="209" actId="790"/>
          <ac:spMkLst>
            <pc:docMk/>
            <pc:sldMk cId="1876939881" sldId="513"/>
            <ac:spMk id="11" creationId="{B4850298-5093-478A-AEA1-BBB5C6BC25A8}"/>
          </ac:spMkLst>
        </pc:spChg>
      </pc:sldChg>
      <pc:sldChg chg="modSp mod">
        <pc:chgData name="Labossiere, Dennis L" userId="d5c5f223-2292-490f-bb94-87f34958e7c4" providerId="ADAL" clId="{ED252E81-54A0-495D-8544-B98372AC204B}" dt="2025-05-30T02:40:46.951" v="717" actId="20577"/>
        <pc:sldMkLst>
          <pc:docMk/>
          <pc:sldMk cId="2958083521" sldId="3375"/>
        </pc:sldMkLst>
        <pc:spChg chg="mod">
          <ac:chgData name="Labossiere, Dennis L" userId="d5c5f223-2292-490f-bb94-87f34958e7c4" providerId="ADAL" clId="{ED252E81-54A0-495D-8544-B98372AC204B}" dt="2025-05-30T02:20:31.022" v="193" actId="790"/>
          <ac:spMkLst>
            <pc:docMk/>
            <pc:sldMk cId="2958083521" sldId="3375"/>
            <ac:spMk id="2" creationId="{00000000-0000-0000-0000-000000000000}"/>
          </ac:spMkLst>
        </pc:spChg>
        <pc:spChg chg="mod">
          <ac:chgData name="Labossiere, Dennis L" userId="d5c5f223-2292-490f-bb94-87f34958e7c4" providerId="ADAL" clId="{ED252E81-54A0-495D-8544-B98372AC204B}" dt="2025-05-30T02:40:46.951" v="717" actId="20577"/>
          <ac:spMkLst>
            <pc:docMk/>
            <pc:sldMk cId="2958083521" sldId="3375"/>
            <ac:spMk id="3" creationId="{47526F93-C026-5E9C-DB13-F111A1CB493E}"/>
          </ac:spMkLst>
        </pc:spChg>
      </pc:sldChg>
      <pc:sldChg chg="addSp delSp modSp mod">
        <pc:chgData name="Labossiere, Dennis L" userId="d5c5f223-2292-490f-bb94-87f34958e7c4" providerId="ADAL" clId="{ED252E81-54A0-495D-8544-B98372AC204B}" dt="2025-05-30T02:22:41.527" v="309" actId="20577"/>
        <pc:sldMkLst>
          <pc:docMk/>
          <pc:sldMk cId="405032448" sldId="3376"/>
        </pc:sldMkLst>
        <pc:spChg chg="mod">
          <ac:chgData name="Labossiere, Dennis L" userId="d5c5f223-2292-490f-bb94-87f34958e7c4" providerId="ADAL" clId="{ED252E81-54A0-495D-8544-B98372AC204B}" dt="2025-05-30T02:22:41.527" v="309" actId="20577"/>
          <ac:spMkLst>
            <pc:docMk/>
            <pc:sldMk cId="405032448" sldId="3376"/>
            <ac:spMk id="11" creationId="{4E78ADC6-84C0-DF6C-CFB3-03DDC0EF03F5}"/>
          </ac:spMkLst>
        </pc:spChg>
        <pc:picChg chg="add del mod">
          <ac:chgData name="Labossiere, Dennis L" userId="d5c5f223-2292-490f-bb94-87f34958e7c4" providerId="ADAL" clId="{ED252E81-54A0-495D-8544-B98372AC204B}" dt="2025-05-30T02:20:05.397" v="143"/>
          <ac:picMkLst>
            <pc:docMk/>
            <pc:sldMk cId="405032448" sldId="3376"/>
            <ac:picMk id="16" creationId="{E46BC771-6EB3-4AAB-9E4E-26187575F1A3}"/>
          </ac:picMkLst>
        </pc:picChg>
      </pc:sldChg>
      <pc:sldChg chg="modSp mod">
        <pc:chgData name="Labossiere, Dennis L" userId="d5c5f223-2292-490f-bb94-87f34958e7c4" providerId="ADAL" clId="{ED252E81-54A0-495D-8544-B98372AC204B}" dt="2025-05-30T02:20:31.129" v="213" actId="790"/>
        <pc:sldMkLst>
          <pc:docMk/>
          <pc:sldMk cId="3701849037" sldId="3379"/>
        </pc:sldMkLst>
        <pc:spChg chg="mod">
          <ac:chgData name="Labossiere, Dennis L" userId="d5c5f223-2292-490f-bb94-87f34958e7c4" providerId="ADAL" clId="{ED252E81-54A0-495D-8544-B98372AC204B}" dt="2025-05-30T02:20:31.128" v="212" actId="790"/>
          <ac:spMkLst>
            <pc:docMk/>
            <pc:sldMk cId="3701849037" sldId="3379"/>
            <ac:spMk id="5" creationId="{AC29A64C-C739-4C0C-9FB3-C52CD5A3BFBE}"/>
          </ac:spMkLst>
        </pc:spChg>
        <pc:spChg chg="mod">
          <ac:chgData name="Labossiere, Dennis L" userId="d5c5f223-2292-490f-bb94-87f34958e7c4" providerId="ADAL" clId="{ED252E81-54A0-495D-8544-B98372AC204B}" dt="2025-05-30T02:20:31.127" v="211" actId="790"/>
          <ac:spMkLst>
            <pc:docMk/>
            <pc:sldMk cId="3701849037" sldId="3379"/>
            <ac:spMk id="8" creationId="{AB9808F3-6CBE-44D1-BC83-5BFA74A0532D}"/>
          </ac:spMkLst>
        </pc:spChg>
        <pc:spChg chg="mod">
          <ac:chgData name="Labossiere, Dennis L" userId="d5c5f223-2292-490f-bb94-87f34958e7c4" providerId="ADAL" clId="{ED252E81-54A0-495D-8544-B98372AC204B}" dt="2025-05-30T02:20:31.129" v="213" actId="790"/>
          <ac:spMkLst>
            <pc:docMk/>
            <pc:sldMk cId="3701849037" sldId="3379"/>
            <ac:spMk id="11" creationId="{B4850298-5093-478A-AEA1-BBB5C6BC25A8}"/>
          </ac:spMkLst>
        </pc:spChg>
      </pc:sldChg>
      <pc:sldChg chg="addSp delSp modSp mod">
        <pc:chgData name="Labossiere, Dennis L" userId="d5c5f223-2292-490f-bb94-87f34958e7c4" providerId="ADAL" clId="{ED252E81-54A0-495D-8544-B98372AC204B}" dt="2025-05-30T02:28:30.496" v="344" actId="20577"/>
        <pc:sldMkLst>
          <pc:docMk/>
          <pc:sldMk cId="3864028469" sldId="3380"/>
        </pc:sldMkLst>
        <pc:spChg chg="mod">
          <ac:chgData name="Labossiere, Dennis L" userId="d5c5f223-2292-490f-bb94-87f34958e7c4" providerId="ADAL" clId="{ED252E81-54A0-495D-8544-B98372AC204B}" dt="2025-05-30T02:28:24.074" v="343" actId="20577"/>
          <ac:spMkLst>
            <pc:docMk/>
            <pc:sldMk cId="3864028469" sldId="3380"/>
            <ac:spMk id="62" creationId="{A40B8674-E498-71BE-F364-1B023861334F}"/>
          </ac:spMkLst>
        </pc:spChg>
        <pc:spChg chg="mod">
          <ac:chgData name="Labossiere, Dennis L" userId="d5c5f223-2292-490f-bb94-87f34958e7c4" providerId="ADAL" clId="{ED252E81-54A0-495D-8544-B98372AC204B}" dt="2025-05-30T02:28:30.496" v="344" actId="20577"/>
          <ac:spMkLst>
            <pc:docMk/>
            <pc:sldMk cId="3864028469" sldId="3380"/>
            <ac:spMk id="73" creationId="{182963B6-A1F1-D5D2-3D87-39A90C6DDBB2}"/>
          </ac:spMkLst>
        </pc:spChg>
        <pc:picChg chg="add del mod">
          <ac:chgData name="Labossiere, Dennis L" userId="d5c5f223-2292-490f-bb94-87f34958e7c4" providerId="ADAL" clId="{ED252E81-54A0-495D-8544-B98372AC204B}" dt="2025-05-30T02:20:05.338" v="15"/>
          <ac:picMkLst>
            <pc:docMk/>
            <pc:sldMk cId="3864028469" sldId="3380"/>
            <ac:picMk id="2" creationId="{4D6066D6-5692-248E-B014-838B9442A9D9}"/>
          </ac:picMkLst>
        </pc:picChg>
      </pc:sldChg>
      <pc:sldChg chg="addSp delSp modSp mod">
        <pc:chgData name="Labossiere, Dennis L" userId="d5c5f223-2292-490f-bb94-87f34958e7c4" providerId="ADAL" clId="{ED252E81-54A0-495D-8544-B98372AC204B}" dt="2025-05-30T02:20:30.878" v="158" actId="790"/>
        <pc:sldMkLst>
          <pc:docMk/>
          <pc:sldMk cId="149142780" sldId="3381"/>
        </pc:sldMkLst>
        <pc:spChg chg="mod">
          <ac:chgData name="Labossiere, Dennis L" userId="d5c5f223-2292-490f-bb94-87f34958e7c4" providerId="ADAL" clId="{ED252E81-54A0-495D-8544-B98372AC204B}" dt="2025-05-30T02:20:30.871" v="153" actId="790"/>
          <ac:spMkLst>
            <pc:docMk/>
            <pc:sldMk cId="149142780" sldId="3381"/>
            <ac:spMk id="10" creationId="{9B9129E0-40A3-DA65-2805-54507DECA99B}"/>
          </ac:spMkLst>
        </pc:spChg>
        <pc:spChg chg="mod">
          <ac:chgData name="Labossiere, Dennis L" userId="d5c5f223-2292-490f-bb94-87f34958e7c4" providerId="ADAL" clId="{ED252E81-54A0-495D-8544-B98372AC204B}" dt="2025-05-30T02:20:30.873" v="154" actId="790"/>
          <ac:spMkLst>
            <pc:docMk/>
            <pc:sldMk cId="149142780" sldId="3381"/>
            <ac:spMk id="11" creationId="{C554CBFB-B35F-36D7-8C74-3B7B7C79308D}"/>
          </ac:spMkLst>
        </pc:spChg>
        <pc:spChg chg="mod">
          <ac:chgData name="Labossiere, Dennis L" userId="d5c5f223-2292-490f-bb94-87f34958e7c4" providerId="ADAL" clId="{ED252E81-54A0-495D-8544-B98372AC204B}" dt="2025-05-30T02:20:30.874" v="155" actId="790"/>
          <ac:spMkLst>
            <pc:docMk/>
            <pc:sldMk cId="149142780" sldId="3381"/>
            <ac:spMk id="12" creationId="{EE0D8A1F-F716-4D56-BB7E-BF4929A74320}"/>
          </ac:spMkLst>
        </pc:spChg>
        <pc:spChg chg="mod">
          <ac:chgData name="Labossiere, Dennis L" userId="d5c5f223-2292-490f-bb94-87f34958e7c4" providerId="ADAL" clId="{ED252E81-54A0-495D-8544-B98372AC204B}" dt="2025-05-30T02:20:30.876" v="156" actId="790"/>
          <ac:spMkLst>
            <pc:docMk/>
            <pc:sldMk cId="149142780" sldId="3381"/>
            <ac:spMk id="13" creationId="{320080EC-F0C0-D9D6-2D82-8097C3232CFB}"/>
          </ac:spMkLst>
        </pc:spChg>
        <pc:spChg chg="mod">
          <ac:chgData name="Labossiere, Dennis L" userId="d5c5f223-2292-490f-bb94-87f34958e7c4" providerId="ADAL" clId="{ED252E81-54A0-495D-8544-B98372AC204B}" dt="2025-05-30T02:20:30.877" v="157" actId="790"/>
          <ac:spMkLst>
            <pc:docMk/>
            <pc:sldMk cId="149142780" sldId="3381"/>
            <ac:spMk id="14" creationId="{8EFBD5D8-A265-22ED-025E-F2183E95E196}"/>
          </ac:spMkLst>
        </pc:spChg>
        <pc:spChg chg="mod">
          <ac:chgData name="Labossiere, Dennis L" userId="d5c5f223-2292-490f-bb94-87f34958e7c4" providerId="ADAL" clId="{ED252E81-54A0-495D-8544-B98372AC204B}" dt="2025-05-30T02:20:30.878" v="158" actId="790"/>
          <ac:spMkLst>
            <pc:docMk/>
            <pc:sldMk cId="149142780" sldId="3381"/>
            <ac:spMk id="15" creationId="{FDC04BE6-90A7-1063-98F2-49FB7856CFB9}"/>
          </ac:spMkLst>
        </pc:spChg>
        <pc:picChg chg="add del mod">
          <ac:chgData name="Labossiere, Dennis L" userId="d5c5f223-2292-490f-bb94-87f34958e7c4" providerId="ADAL" clId="{ED252E81-54A0-495D-8544-B98372AC204B}" dt="2025-05-30T02:20:05.345" v="31"/>
          <ac:picMkLst>
            <pc:docMk/>
            <pc:sldMk cId="149142780" sldId="3381"/>
            <ac:picMk id="3" creationId="{89FE3C69-5593-BB82-AD80-B9D940CCD77C}"/>
          </ac:picMkLst>
        </pc:picChg>
      </pc:sldChg>
      <pc:sldChg chg="modSp mod">
        <pc:chgData name="Labossiere, Dennis L" userId="d5c5f223-2292-490f-bb94-87f34958e7c4" providerId="ADAL" clId="{ED252E81-54A0-495D-8544-B98372AC204B}" dt="2025-05-30T02:39:35.519" v="700" actId="20577"/>
        <pc:sldMkLst>
          <pc:docMk/>
          <pc:sldMk cId="2303150362" sldId="3385"/>
        </pc:sldMkLst>
        <pc:spChg chg="mod">
          <ac:chgData name="Labossiere, Dennis L" userId="d5c5f223-2292-490f-bb94-87f34958e7c4" providerId="ADAL" clId="{ED252E81-54A0-495D-8544-B98372AC204B}" dt="2025-05-30T02:20:31.014" v="186" actId="790"/>
          <ac:spMkLst>
            <pc:docMk/>
            <pc:sldMk cId="2303150362" sldId="3385"/>
            <ac:spMk id="2" creationId="{00000000-0000-0000-0000-000000000000}"/>
          </ac:spMkLst>
        </pc:spChg>
        <pc:spChg chg="mod">
          <ac:chgData name="Labossiere, Dennis L" userId="d5c5f223-2292-490f-bb94-87f34958e7c4" providerId="ADAL" clId="{ED252E81-54A0-495D-8544-B98372AC204B}" dt="2025-05-30T02:39:35.519" v="700" actId="20577"/>
          <ac:spMkLst>
            <pc:docMk/>
            <pc:sldMk cId="2303150362" sldId="3385"/>
            <ac:spMk id="3" creationId="{A256BAF8-980A-490B-71F1-2982277D9D3B}"/>
          </ac:spMkLst>
        </pc:spChg>
      </pc:sldChg>
      <pc:sldChg chg="modSp mod">
        <pc:chgData name="Labossiere, Dennis L" userId="d5c5f223-2292-490f-bb94-87f34958e7c4" providerId="ADAL" clId="{ED252E81-54A0-495D-8544-B98372AC204B}" dt="2025-05-30T02:20:31.144" v="226" actId="790"/>
        <pc:sldMkLst>
          <pc:docMk/>
          <pc:sldMk cId="1669952323" sldId="3386"/>
        </pc:sldMkLst>
        <pc:spChg chg="mod">
          <ac:chgData name="Labossiere, Dennis L" userId="d5c5f223-2292-490f-bb94-87f34958e7c4" providerId="ADAL" clId="{ED252E81-54A0-495D-8544-B98372AC204B}" dt="2025-05-30T02:20:31.143" v="225" actId="790"/>
          <ac:spMkLst>
            <pc:docMk/>
            <pc:sldMk cId="1669952323" sldId="3386"/>
            <ac:spMk id="4" creationId="{AB94A420-4A0C-4261-F102-95A2479F7080}"/>
          </ac:spMkLst>
        </pc:spChg>
        <pc:spChg chg="mod">
          <ac:chgData name="Labossiere, Dennis L" userId="d5c5f223-2292-490f-bb94-87f34958e7c4" providerId="ADAL" clId="{ED252E81-54A0-495D-8544-B98372AC204B}" dt="2025-05-30T02:20:31.144" v="226" actId="790"/>
          <ac:spMkLst>
            <pc:docMk/>
            <pc:sldMk cId="1669952323" sldId="3386"/>
            <ac:spMk id="12" creationId="{DF06340D-2A68-1A0A-9D93-CE8985608749}"/>
          </ac:spMkLst>
        </pc:spChg>
      </pc:sldChg>
      <pc:sldChg chg="addSp delSp modSp mod">
        <pc:chgData name="Labossiere, Dennis L" userId="d5c5f223-2292-490f-bb94-87f34958e7c4" providerId="ADAL" clId="{ED252E81-54A0-495D-8544-B98372AC204B}" dt="2025-05-30T02:20:31.025" v="195" actId="790"/>
        <pc:sldMkLst>
          <pc:docMk/>
          <pc:sldMk cId="3730250146" sldId="3387"/>
        </pc:sldMkLst>
        <pc:spChg chg="mod">
          <ac:chgData name="Labossiere, Dennis L" userId="d5c5f223-2292-490f-bb94-87f34958e7c4" providerId="ADAL" clId="{ED252E81-54A0-495D-8544-B98372AC204B}" dt="2025-05-30T02:20:31.025" v="195" actId="790"/>
          <ac:spMkLst>
            <pc:docMk/>
            <pc:sldMk cId="3730250146" sldId="3387"/>
            <ac:spMk id="2" creationId="{00000000-0000-0000-0000-000000000000}"/>
          </ac:spMkLst>
        </pc:spChg>
        <pc:picChg chg="add del mod">
          <ac:chgData name="Labossiere, Dennis L" userId="d5c5f223-2292-490f-bb94-87f34958e7c4" providerId="ADAL" clId="{ED252E81-54A0-495D-8544-B98372AC204B}" dt="2025-05-30T02:20:05.394" v="135"/>
          <ac:picMkLst>
            <pc:docMk/>
            <pc:sldMk cId="3730250146" sldId="3387"/>
            <ac:picMk id="5" creationId="{5606F0B5-F1B4-3BC7-9B2C-66056DDC2620}"/>
          </ac:picMkLst>
        </pc:picChg>
      </pc:sldChg>
      <pc:sldChg chg="modSp mod">
        <pc:chgData name="Labossiere, Dennis L" userId="d5c5f223-2292-490f-bb94-87f34958e7c4" providerId="ADAL" clId="{ED252E81-54A0-495D-8544-B98372AC204B}" dt="2025-05-30T02:20:31.009" v="182" actId="790"/>
        <pc:sldMkLst>
          <pc:docMk/>
          <pc:sldMk cId="2003246315" sldId="3388"/>
        </pc:sldMkLst>
        <pc:spChg chg="mod">
          <ac:chgData name="Labossiere, Dennis L" userId="d5c5f223-2292-490f-bb94-87f34958e7c4" providerId="ADAL" clId="{ED252E81-54A0-495D-8544-B98372AC204B}" dt="2025-05-30T02:20:31.009" v="182" actId="790"/>
          <ac:spMkLst>
            <pc:docMk/>
            <pc:sldMk cId="2003246315" sldId="3388"/>
            <ac:spMk id="10" creationId="{A950A7A2-7159-4E18-81D3-353E09D5C69E}"/>
          </ac:spMkLst>
        </pc:spChg>
      </pc:sldChg>
      <pc:sldChg chg="addSp modSp mod">
        <pc:chgData name="Labossiere, Dennis L" userId="d5c5f223-2292-490f-bb94-87f34958e7c4" providerId="ADAL" clId="{ED252E81-54A0-495D-8544-B98372AC204B}" dt="2025-05-30T02:41:46.843" v="725" actId="164"/>
        <pc:sldMkLst>
          <pc:docMk/>
          <pc:sldMk cId="3450686018" sldId="3389"/>
        </pc:sldMkLst>
        <pc:spChg chg="add mod">
          <ac:chgData name="Labossiere, Dennis L" userId="d5c5f223-2292-490f-bb94-87f34958e7c4" providerId="ADAL" clId="{ED252E81-54A0-495D-8544-B98372AC204B}" dt="2025-05-30T02:41:46.843" v="725" actId="164"/>
          <ac:spMkLst>
            <pc:docMk/>
            <pc:sldMk cId="3450686018" sldId="3389"/>
            <ac:spMk id="4" creationId="{344AA7DB-1526-18AB-06DB-B88B30F3290C}"/>
          </ac:spMkLst>
        </pc:spChg>
        <pc:spChg chg="add mod">
          <ac:chgData name="Labossiere, Dennis L" userId="d5c5f223-2292-490f-bb94-87f34958e7c4" providerId="ADAL" clId="{ED252E81-54A0-495D-8544-B98372AC204B}" dt="2025-05-30T02:41:46.843" v="725" actId="164"/>
          <ac:spMkLst>
            <pc:docMk/>
            <pc:sldMk cId="3450686018" sldId="3389"/>
            <ac:spMk id="5" creationId="{40B6D3F2-D4D0-02CD-B507-F2B1D557EFB8}"/>
          </ac:spMkLst>
        </pc:spChg>
        <pc:spChg chg="mod">
          <ac:chgData name="Labossiere, Dennis L" userId="d5c5f223-2292-490f-bb94-87f34958e7c4" providerId="ADAL" clId="{ED252E81-54A0-495D-8544-B98372AC204B}" dt="2025-05-30T02:20:31.026" v="196" actId="790"/>
          <ac:spMkLst>
            <pc:docMk/>
            <pc:sldMk cId="3450686018" sldId="3389"/>
            <ac:spMk id="10" creationId="{A950A7A2-7159-4E18-81D3-353E09D5C69E}"/>
          </ac:spMkLst>
        </pc:spChg>
        <pc:grpChg chg="mod">
          <ac:chgData name="Labossiere, Dennis L" userId="d5c5f223-2292-490f-bb94-87f34958e7c4" providerId="ADAL" clId="{ED252E81-54A0-495D-8544-B98372AC204B}" dt="2025-05-30T02:41:46.843" v="725" actId="164"/>
          <ac:grpSpMkLst>
            <pc:docMk/>
            <pc:sldMk cId="3450686018" sldId="3389"/>
            <ac:grpSpMk id="3" creationId="{F34190C1-790A-1BAE-9ACA-5C3E0EBC1FC6}"/>
          </ac:grpSpMkLst>
        </pc:grpChg>
        <pc:grpChg chg="add mod">
          <ac:chgData name="Labossiere, Dennis L" userId="d5c5f223-2292-490f-bb94-87f34958e7c4" providerId="ADAL" clId="{ED252E81-54A0-495D-8544-B98372AC204B}" dt="2025-05-30T02:41:46.843" v="725" actId="164"/>
          <ac:grpSpMkLst>
            <pc:docMk/>
            <pc:sldMk cId="3450686018" sldId="3389"/>
            <ac:grpSpMk id="6" creationId="{E51C6DAA-0433-3A12-66A4-7BC57B5648C7}"/>
          </ac:grpSpMkLst>
        </pc:grpChg>
      </pc:sldChg>
      <pc:sldChg chg="modSp mod">
        <pc:chgData name="Labossiere, Dennis L" userId="d5c5f223-2292-490f-bb94-87f34958e7c4" providerId="ADAL" clId="{ED252E81-54A0-495D-8544-B98372AC204B}" dt="2025-05-30T02:20:31.027" v="198" actId="790"/>
        <pc:sldMkLst>
          <pc:docMk/>
          <pc:sldMk cId="2927433870" sldId="3392"/>
        </pc:sldMkLst>
        <pc:spChg chg="mod">
          <ac:chgData name="Labossiere, Dennis L" userId="d5c5f223-2292-490f-bb94-87f34958e7c4" providerId="ADAL" clId="{ED252E81-54A0-495D-8544-B98372AC204B}" dt="2025-05-30T02:20:31.027" v="198" actId="790"/>
          <ac:spMkLst>
            <pc:docMk/>
            <pc:sldMk cId="2927433870" sldId="3392"/>
            <ac:spMk id="3" creationId="{57DB9C10-62FE-7C41-3068-D3CAB9241B8B}"/>
          </ac:spMkLst>
        </pc:spChg>
      </pc:sldChg>
      <pc:sldChg chg="addSp delSp modSp mod">
        <pc:chgData name="Labossiere, Dennis L" userId="d5c5f223-2292-490f-bb94-87f34958e7c4" providerId="ADAL" clId="{ED252E81-54A0-495D-8544-B98372AC204B}" dt="2025-05-30T02:28:04.933" v="335" actId="5793"/>
        <pc:sldMkLst>
          <pc:docMk/>
          <pc:sldMk cId="2280027104" sldId="3395"/>
        </pc:sldMkLst>
        <pc:spChg chg="mod">
          <ac:chgData name="Labossiere, Dennis L" userId="d5c5f223-2292-490f-bb94-87f34958e7c4" providerId="ADAL" clId="{ED252E81-54A0-495D-8544-B98372AC204B}" dt="2025-05-30T02:20:30.888" v="164" actId="790"/>
          <ac:spMkLst>
            <pc:docMk/>
            <pc:sldMk cId="2280027104" sldId="3395"/>
            <ac:spMk id="2" creationId="{00000000-0000-0000-0000-000000000000}"/>
          </ac:spMkLst>
        </pc:spChg>
        <pc:spChg chg="del topLvl">
          <ac:chgData name="Labossiere, Dennis L" userId="d5c5f223-2292-490f-bb94-87f34958e7c4" providerId="ADAL" clId="{ED252E81-54A0-495D-8544-B98372AC204B}" dt="2025-05-30T02:23:04.629" v="310" actId="478"/>
          <ac:spMkLst>
            <pc:docMk/>
            <pc:sldMk cId="2280027104" sldId="3395"/>
            <ac:spMk id="3" creationId="{1AD1DBA6-1A6C-5E99-CC79-7BA8C26E9CCD}"/>
          </ac:spMkLst>
        </pc:spChg>
        <pc:spChg chg="mod">
          <ac:chgData name="Labossiere, Dennis L" userId="d5c5f223-2292-490f-bb94-87f34958e7c4" providerId="ADAL" clId="{ED252E81-54A0-495D-8544-B98372AC204B}" dt="2025-05-30T02:28:04.933" v="335" actId="5793"/>
          <ac:spMkLst>
            <pc:docMk/>
            <pc:sldMk cId="2280027104" sldId="3395"/>
            <ac:spMk id="13" creationId="{773986DE-4C22-9F2B-AFDB-9E1F9A8FDBE9}"/>
          </ac:spMkLst>
        </pc:spChg>
        <pc:grpChg chg="del">
          <ac:chgData name="Labossiere, Dennis L" userId="d5c5f223-2292-490f-bb94-87f34958e7c4" providerId="ADAL" clId="{ED252E81-54A0-495D-8544-B98372AC204B}" dt="2025-05-30T02:23:04.629" v="310" actId="478"/>
          <ac:grpSpMkLst>
            <pc:docMk/>
            <pc:sldMk cId="2280027104" sldId="3395"/>
            <ac:grpSpMk id="26" creationId="{2D0A2D9D-624A-9F59-FBDE-751D563BD036}"/>
          </ac:grpSpMkLst>
        </pc:grpChg>
        <pc:picChg chg="topLvl">
          <ac:chgData name="Labossiere, Dennis L" userId="d5c5f223-2292-490f-bb94-87f34958e7c4" providerId="ADAL" clId="{ED252E81-54A0-495D-8544-B98372AC204B}" dt="2025-05-30T02:23:04.629" v="310" actId="478"/>
          <ac:picMkLst>
            <pc:docMk/>
            <pc:sldMk cId="2280027104" sldId="3395"/>
            <ac:picMk id="9" creationId="{96FB4ADC-FFA9-6BF9-4E5A-B83BC88DEF91}"/>
          </ac:picMkLst>
        </pc:picChg>
        <pc:picChg chg="add del mod">
          <ac:chgData name="Labossiere, Dennis L" userId="d5c5f223-2292-490f-bb94-87f34958e7c4" providerId="ADAL" clId="{ED252E81-54A0-495D-8544-B98372AC204B}" dt="2025-05-30T02:20:05.334" v="7"/>
          <ac:picMkLst>
            <pc:docMk/>
            <pc:sldMk cId="2280027104" sldId="3395"/>
            <ac:picMk id="10" creationId="{95F27949-5744-118A-A530-484F868AC9BD}"/>
          </ac:picMkLst>
        </pc:picChg>
      </pc:sldChg>
      <pc:sldChg chg="addSp delSp modSp mod">
        <pc:chgData name="Labossiere, Dennis L" userId="d5c5f223-2292-490f-bb94-87f34958e7c4" providerId="ADAL" clId="{ED252E81-54A0-495D-8544-B98372AC204B}" dt="2025-05-30T02:20:05.401" v="151"/>
        <pc:sldMkLst>
          <pc:docMk/>
          <pc:sldMk cId="2100792722" sldId="3397"/>
        </pc:sldMkLst>
        <pc:picChg chg="add del mod">
          <ac:chgData name="Labossiere, Dennis L" userId="d5c5f223-2292-490f-bb94-87f34958e7c4" providerId="ADAL" clId="{ED252E81-54A0-495D-8544-B98372AC204B}" dt="2025-05-30T02:20:05.401" v="151"/>
          <ac:picMkLst>
            <pc:docMk/>
            <pc:sldMk cId="2100792722" sldId="3397"/>
            <ac:picMk id="2" creationId="{E98C65E6-51F3-CB58-0DD2-5368BA92F8DD}"/>
          </ac:picMkLst>
        </pc:picChg>
      </pc:sldChg>
      <pc:sldChg chg="modSp mod">
        <pc:chgData name="Labossiere, Dennis L" userId="d5c5f223-2292-490f-bb94-87f34958e7c4" providerId="ADAL" clId="{ED252E81-54A0-495D-8544-B98372AC204B}" dt="2025-05-30T02:20:30.887" v="163" actId="790"/>
        <pc:sldMkLst>
          <pc:docMk/>
          <pc:sldMk cId="4095715709" sldId="2147472476"/>
        </pc:sldMkLst>
        <pc:spChg chg="mod">
          <ac:chgData name="Labossiere, Dennis L" userId="d5c5f223-2292-490f-bb94-87f34958e7c4" providerId="ADAL" clId="{ED252E81-54A0-495D-8544-B98372AC204B}" dt="2025-05-30T02:20:30.887" v="163" actId="790"/>
          <ac:spMkLst>
            <pc:docMk/>
            <pc:sldMk cId="4095715709" sldId="2147472476"/>
            <ac:spMk id="11" creationId="{575E515D-FDFA-E812-2E02-08A914913BA8}"/>
          </ac:spMkLst>
        </pc:spChg>
      </pc:sldChg>
      <pc:sldChg chg="modSp mod">
        <pc:chgData name="Labossiere, Dennis L" userId="d5c5f223-2292-490f-bb94-87f34958e7c4" providerId="ADAL" clId="{ED252E81-54A0-495D-8544-B98372AC204B}" dt="2025-05-30T02:32:35.806" v="561" actId="20577"/>
        <pc:sldMkLst>
          <pc:docMk/>
          <pc:sldMk cId="3211961057" sldId="2147472477"/>
        </pc:sldMkLst>
        <pc:spChg chg="mod">
          <ac:chgData name="Labossiere, Dennis L" userId="d5c5f223-2292-490f-bb94-87f34958e7c4" providerId="ADAL" clId="{ED252E81-54A0-495D-8544-B98372AC204B}" dt="2025-05-30T02:20:30.994" v="171" actId="790"/>
          <ac:spMkLst>
            <pc:docMk/>
            <pc:sldMk cId="3211961057" sldId="2147472477"/>
            <ac:spMk id="10" creationId="{D5E41A62-0D1C-CA83-BFD9-2BEE106431BE}"/>
          </ac:spMkLst>
        </pc:spChg>
        <pc:spChg chg="mod">
          <ac:chgData name="Labossiere, Dennis L" userId="d5c5f223-2292-490f-bb94-87f34958e7c4" providerId="ADAL" clId="{ED252E81-54A0-495D-8544-B98372AC204B}" dt="2025-05-30T02:32:35.806" v="561" actId="20577"/>
          <ac:spMkLst>
            <pc:docMk/>
            <pc:sldMk cId="3211961057" sldId="2147472477"/>
            <ac:spMk id="12" creationId="{EA85BFE6-C2DE-710B-3EB2-05F811100130}"/>
          </ac:spMkLst>
        </pc:spChg>
      </pc:sldChg>
      <pc:sldChg chg="modSp mod">
        <pc:chgData name="Labossiere, Dennis L" userId="d5c5f223-2292-490f-bb94-87f34958e7c4" providerId="ADAL" clId="{ED252E81-54A0-495D-8544-B98372AC204B}" dt="2025-05-30T02:20:31.137" v="220" actId="790"/>
        <pc:sldMkLst>
          <pc:docMk/>
          <pc:sldMk cId="621288930" sldId="2147472486"/>
        </pc:sldMkLst>
        <pc:spChg chg="mod">
          <ac:chgData name="Labossiere, Dennis L" userId="d5c5f223-2292-490f-bb94-87f34958e7c4" providerId="ADAL" clId="{ED252E81-54A0-495D-8544-B98372AC204B}" dt="2025-05-30T02:20:31.024" v="194" actId="790"/>
          <ac:spMkLst>
            <pc:docMk/>
            <pc:sldMk cId="621288930" sldId="2147472486"/>
            <ac:spMk id="2" creationId="{938424F9-9E96-3316-29F9-9DC0340EFFFE}"/>
          </ac:spMkLst>
        </pc:spChg>
        <pc:spChg chg="mod">
          <ac:chgData name="Labossiere, Dennis L" userId="d5c5f223-2292-490f-bb94-87f34958e7c4" providerId="ADAL" clId="{ED252E81-54A0-495D-8544-B98372AC204B}" dt="2025-05-30T02:20:31.136" v="219" actId="790"/>
          <ac:spMkLst>
            <pc:docMk/>
            <pc:sldMk cId="621288930" sldId="2147472486"/>
            <ac:spMk id="20" creationId="{E962A1F7-7209-35B3-AAE3-8C7C14BD3BAC}"/>
          </ac:spMkLst>
        </pc:spChg>
        <pc:spChg chg="mod">
          <ac:chgData name="Labossiere, Dennis L" userId="d5c5f223-2292-490f-bb94-87f34958e7c4" providerId="ADAL" clId="{ED252E81-54A0-495D-8544-B98372AC204B}" dt="2025-05-30T02:20:31.137" v="220" actId="790"/>
          <ac:spMkLst>
            <pc:docMk/>
            <pc:sldMk cId="621288930" sldId="2147472486"/>
            <ac:spMk id="21" creationId="{462ED127-345F-C2AB-3BDC-9E0625663776}"/>
          </ac:spMkLst>
        </pc:spChg>
      </pc:sldChg>
      <pc:sldChg chg="modSp mod">
        <pc:chgData name="Labossiere, Dennis L" userId="d5c5f223-2292-490f-bb94-87f34958e7c4" providerId="ADAL" clId="{ED252E81-54A0-495D-8544-B98372AC204B}" dt="2025-05-30T02:20:31.142" v="224" actId="790"/>
        <pc:sldMkLst>
          <pc:docMk/>
          <pc:sldMk cId="274433552" sldId="2147472487"/>
        </pc:sldMkLst>
        <pc:spChg chg="mod">
          <ac:chgData name="Labossiere, Dennis L" userId="d5c5f223-2292-490f-bb94-87f34958e7c4" providerId="ADAL" clId="{ED252E81-54A0-495D-8544-B98372AC204B}" dt="2025-05-30T02:20:31.138" v="221" actId="790"/>
          <ac:spMkLst>
            <pc:docMk/>
            <pc:sldMk cId="274433552" sldId="2147472487"/>
            <ac:spMk id="23" creationId="{C2237087-BB04-40E8-F98E-408421F1C508}"/>
          </ac:spMkLst>
        </pc:spChg>
        <pc:spChg chg="mod">
          <ac:chgData name="Labossiere, Dennis L" userId="d5c5f223-2292-490f-bb94-87f34958e7c4" providerId="ADAL" clId="{ED252E81-54A0-495D-8544-B98372AC204B}" dt="2025-05-30T02:20:31.139" v="222" actId="790"/>
          <ac:spMkLst>
            <pc:docMk/>
            <pc:sldMk cId="274433552" sldId="2147472487"/>
            <ac:spMk id="24" creationId="{2043C37B-FA7F-340D-5F52-2A7774BBA599}"/>
          </ac:spMkLst>
        </pc:spChg>
        <pc:spChg chg="mod">
          <ac:chgData name="Labossiere, Dennis L" userId="d5c5f223-2292-490f-bb94-87f34958e7c4" providerId="ADAL" clId="{ED252E81-54A0-495D-8544-B98372AC204B}" dt="2025-05-30T02:20:31.140" v="223" actId="790"/>
          <ac:spMkLst>
            <pc:docMk/>
            <pc:sldMk cId="274433552" sldId="2147472487"/>
            <ac:spMk id="43" creationId="{62DDC2A6-C7A2-51D2-E834-2657AC380DA0}"/>
          </ac:spMkLst>
        </pc:spChg>
        <pc:spChg chg="mod">
          <ac:chgData name="Labossiere, Dennis L" userId="d5c5f223-2292-490f-bb94-87f34958e7c4" providerId="ADAL" clId="{ED252E81-54A0-495D-8544-B98372AC204B}" dt="2025-05-30T02:20:31.142" v="224" actId="790"/>
          <ac:spMkLst>
            <pc:docMk/>
            <pc:sldMk cId="274433552" sldId="2147472487"/>
            <ac:spMk id="44" creationId="{4CE9BFC3-9133-53C7-6787-6ED8F99D67D3}"/>
          </ac:spMkLst>
        </pc:spChg>
      </pc:sldChg>
      <pc:sldChg chg="modSp mod">
        <pc:chgData name="Labossiere, Dennis L" userId="d5c5f223-2292-490f-bb94-87f34958e7c4" providerId="ADAL" clId="{ED252E81-54A0-495D-8544-B98372AC204B}" dt="2025-05-30T02:20:31.147" v="228" actId="790"/>
        <pc:sldMkLst>
          <pc:docMk/>
          <pc:sldMk cId="622576097" sldId="2147472490"/>
        </pc:sldMkLst>
        <pc:spChg chg="mod">
          <ac:chgData name="Labossiere, Dennis L" userId="d5c5f223-2292-490f-bb94-87f34958e7c4" providerId="ADAL" clId="{ED252E81-54A0-495D-8544-B98372AC204B}" dt="2025-05-30T02:20:31.026" v="197" actId="790"/>
          <ac:spMkLst>
            <pc:docMk/>
            <pc:sldMk cId="622576097" sldId="2147472490"/>
            <ac:spMk id="2" creationId="{2CF5B7D1-8564-FBE0-6F58-1274DA844282}"/>
          </ac:spMkLst>
        </pc:spChg>
        <pc:spChg chg="mod">
          <ac:chgData name="Labossiere, Dennis L" userId="d5c5f223-2292-490f-bb94-87f34958e7c4" providerId="ADAL" clId="{ED252E81-54A0-495D-8544-B98372AC204B}" dt="2025-05-30T02:20:31.146" v="227" actId="790"/>
          <ac:spMkLst>
            <pc:docMk/>
            <pc:sldMk cId="622576097" sldId="2147472490"/>
            <ac:spMk id="24" creationId="{028944C3-ED8D-90E3-1453-51B108B1BAFA}"/>
          </ac:spMkLst>
        </pc:spChg>
        <pc:spChg chg="mod">
          <ac:chgData name="Labossiere, Dennis L" userId="d5c5f223-2292-490f-bb94-87f34958e7c4" providerId="ADAL" clId="{ED252E81-54A0-495D-8544-B98372AC204B}" dt="2025-05-30T02:20:31.147" v="228" actId="790"/>
          <ac:spMkLst>
            <pc:docMk/>
            <pc:sldMk cId="622576097" sldId="2147472490"/>
            <ac:spMk id="25" creationId="{B51B5549-95EE-6051-3CB2-14E503612B88}"/>
          </ac:spMkLst>
        </pc:spChg>
      </pc:sldChg>
      <pc:sldChg chg="modSp mod">
        <pc:chgData name="Labossiere, Dennis L" userId="d5c5f223-2292-490f-bb94-87f34958e7c4" providerId="ADAL" clId="{ED252E81-54A0-495D-8544-B98372AC204B}" dt="2025-05-30T02:20:31.152" v="232" actId="790"/>
        <pc:sldMkLst>
          <pc:docMk/>
          <pc:sldMk cId="4257084373" sldId="2147472491"/>
        </pc:sldMkLst>
        <pc:spChg chg="mod">
          <ac:chgData name="Labossiere, Dennis L" userId="d5c5f223-2292-490f-bb94-87f34958e7c4" providerId="ADAL" clId="{ED252E81-54A0-495D-8544-B98372AC204B}" dt="2025-05-30T02:20:31.151" v="231" actId="790"/>
          <ac:spMkLst>
            <pc:docMk/>
            <pc:sldMk cId="4257084373" sldId="2147472491"/>
            <ac:spMk id="16" creationId="{A357FC74-D897-77A7-5695-D3262D9E18F1}"/>
          </ac:spMkLst>
        </pc:spChg>
        <pc:spChg chg="mod">
          <ac:chgData name="Labossiere, Dennis L" userId="d5c5f223-2292-490f-bb94-87f34958e7c4" providerId="ADAL" clId="{ED252E81-54A0-495D-8544-B98372AC204B}" dt="2025-05-30T02:20:31.152" v="232" actId="790"/>
          <ac:spMkLst>
            <pc:docMk/>
            <pc:sldMk cId="4257084373" sldId="2147472491"/>
            <ac:spMk id="17" creationId="{6E74FD48-2C54-14B5-1430-960F35AF96B3}"/>
          </ac:spMkLst>
        </pc:spChg>
        <pc:spChg chg="mod">
          <ac:chgData name="Labossiere, Dennis L" userId="d5c5f223-2292-490f-bb94-87f34958e7c4" providerId="ADAL" clId="{ED252E81-54A0-495D-8544-B98372AC204B}" dt="2025-05-30T02:20:31.148" v="229" actId="790"/>
          <ac:spMkLst>
            <pc:docMk/>
            <pc:sldMk cId="4257084373" sldId="2147472491"/>
            <ac:spMk id="19" creationId="{9C878CEF-CC87-B151-7520-2C4B46C1A4A4}"/>
          </ac:spMkLst>
        </pc:spChg>
        <pc:spChg chg="mod">
          <ac:chgData name="Labossiere, Dennis L" userId="d5c5f223-2292-490f-bb94-87f34958e7c4" providerId="ADAL" clId="{ED252E81-54A0-495D-8544-B98372AC204B}" dt="2025-05-30T02:20:31.150" v="230" actId="790"/>
          <ac:spMkLst>
            <pc:docMk/>
            <pc:sldMk cId="4257084373" sldId="2147472491"/>
            <ac:spMk id="20" creationId="{BCC1C653-9BB7-3518-5C70-F705191ADB7D}"/>
          </ac:spMkLst>
        </pc:spChg>
      </pc:sldChg>
      <pc:sldChg chg="addSp delSp modSp mod">
        <pc:chgData name="Labossiere, Dennis L" userId="d5c5f223-2292-490f-bb94-87f34958e7c4" providerId="ADAL" clId="{ED252E81-54A0-495D-8544-B98372AC204B}" dt="2025-05-30T02:31:09.980" v="554" actId="20577"/>
        <pc:sldMkLst>
          <pc:docMk/>
          <pc:sldMk cId="590035581" sldId="2147472493"/>
        </pc:sldMkLst>
        <pc:spChg chg="mod">
          <ac:chgData name="Labossiere, Dennis L" userId="d5c5f223-2292-490f-bb94-87f34958e7c4" providerId="ADAL" clId="{ED252E81-54A0-495D-8544-B98372AC204B}" dt="2025-05-30T02:29:40.693" v="369"/>
          <ac:spMkLst>
            <pc:docMk/>
            <pc:sldMk cId="590035581" sldId="2147472493"/>
            <ac:spMk id="10" creationId="{979D84DC-9F6C-D917-3BF4-E0C0D221FFC6}"/>
          </ac:spMkLst>
        </pc:spChg>
        <pc:spChg chg="mod">
          <ac:chgData name="Labossiere, Dennis L" userId="d5c5f223-2292-490f-bb94-87f34958e7c4" providerId="ADAL" clId="{ED252E81-54A0-495D-8544-B98372AC204B}" dt="2025-05-30T02:29:40.693" v="369"/>
          <ac:spMkLst>
            <pc:docMk/>
            <pc:sldMk cId="590035581" sldId="2147472493"/>
            <ac:spMk id="11" creationId="{9B5C64BA-4971-9560-B820-19B5DF833079}"/>
          </ac:spMkLst>
        </pc:spChg>
        <pc:spChg chg="add mod">
          <ac:chgData name="Labossiere, Dennis L" userId="d5c5f223-2292-490f-bb94-87f34958e7c4" providerId="ADAL" clId="{ED252E81-54A0-495D-8544-B98372AC204B}" dt="2025-05-30T02:31:09.980" v="554" actId="20577"/>
          <ac:spMkLst>
            <pc:docMk/>
            <pc:sldMk cId="590035581" sldId="2147472493"/>
            <ac:spMk id="13" creationId="{CA38EEF7-E29F-5E50-B788-71105CC814B1}"/>
          </ac:spMkLst>
        </pc:spChg>
        <pc:spChg chg="mod">
          <ac:chgData name="Labossiere, Dennis L" userId="d5c5f223-2292-490f-bb94-87f34958e7c4" providerId="ADAL" clId="{ED252E81-54A0-495D-8544-B98372AC204B}" dt="2025-05-30T02:28:57.491" v="361" actId="1035"/>
          <ac:spMkLst>
            <pc:docMk/>
            <pc:sldMk cId="590035581" sldId="2147472493"/>
            <ac:spMk id="18" creationId="{E4D69C0A-B1DA-10D3-A523-97CE4BCEC094}"/>
          </ac:spMkLst>
        </pc:spChg>
        <pc:spChg chg="mod">
          <ac:chgData name="Labossiere, Dennis L" userId="d5c5f223-2292-490f-bb94-87f34958e7c4" providerId="ADAL" clId="{ED252E81-54A0-495D-8544-B98372AC204B}" dt="2025-05-30T02:29:09.071" v="363" actId="1076"/>
          <ac:spMkLst>
            <pc:docMk/>
            <pc:sldMk cId="590035581" sldId="2147472493"/>
            <ac:spMk id="36" creationId="{662BC9F5-D10D-E293-4420-D2318595BEAC}"/>
          </ac:spMkLst>
        </pc:spChg>
        <pc:spChg chg="mod">
          <ac:chgData name="Labossiere, Dennis L" userId="d5c5f223-2292-490f-bb94-87f34958e7c4" providerId="ADAL" clId="{ED252E81-54A0-495D-8544-B98372AC204B}" dt="2025-05-30T02:29:28.124" v="367" actId="1076"/>
          <ac:spMkLst>
            <pc:docMk/>
            <pc:sldMk cId="590035581" sldId="2147472493"/>
            <ac:spMk id="40" creationId="{DD6DE940-5C34-C48D-4A4E-F0B017733601}"/>
          </ac:spMkLst>
        </pc:spChg>
        <pc:grpChg chg="add mod">
          <ac:chgData name="Labossiere, Dennis L" userId="d5c5f223-2292-490f-bb94-87f34958e7c4" providerId="ADAL" clId="{ED252E81-54A0-495D-8544-B98372AC204B}" dt="2025-05-30T02:30:04.109" v="374" actId="1076"/>
          <ac:grpSpMkLst>
            <pc:docMk/>
            <pc:sldMk cId="590035581" sldId="2147472493"/>
            <ac:grpSpMk id="9" creationId="{97453BE7-3A16-0017-6772-D62E997AAE7E}"/>
          </ac:grpSpMkLst>
        </pc:grpChg>
        <pc:grpChg chg="mod">
          <ac:chgData name="Labossiere, Dennis L" userId="d5c5f223-2292-490f-bb94-87f34958e7c4" providerId="ADAL" clId="{ED252E81-54A0-495D-8544-B98372AC204B}" dt="2025-05-30T02:29:13.581" v="364" actId="1076"/>
          <ac:grpSpMkLst>
            <pc:docMk/>
            <pc:sldMk cId="590035581" sldId="2147472493"/>
            <ac:grpSpMk id="23" creationId="{36354287-7D85-47CF-80D3-CB6C2476ABD3}"/>
          </ac:grpSpMkLst>
        </pc:grpChg>
        <pc:grpChg chg="mod">
          <ac:chgData name="Labossiere, Dennis L" userId="d5c5f223-2292-490f-bb94-87f34958e7c4" providerId="ADAL" clId="{ED252E81-54A0-495D-8544-B98372AC204B}" dt="2025-05-30T02:29:17.751" v="365" actId="1076"/>
          <ac:grpSpMkLst>
            <pc:docMk/>
            <pc:sldMk cId="590035581" sldId="2147472493"/>
            <ac:grpSpMk id="24" creationId="{4B5D2038-3134-5D01-86A6-26E3A64238C7}"/>
          </ac:grpSpMkLst>
        </pc:grpChg>
        <pc:grpChg chg="mod">
          <ac:chgData name="Labossiere, Dennis L" userId="d5c5f223-2292-490f-bb94-87f34958e7c4" providerId="ADAL" clId="{ED252E81-54A0-495D-8544-B98372AC204B}" dt="2025-05-30T02:29:33.987" v="368" actId="1076"/>
          <ac:grpSpMkLst>
            <pc:docMk/>
            <pc:sldMk cId="590035581" sldId="2147472493"/>
            <ac:grpSpMk id="37" creationId="{4B5FC629-FBD6-A179-0C61-24AC5421EA59}"/>
          </ac:grpSpMkLst>
        </pc:grpChg>
        <pc:picChg chg="add del mod">
          <ac:chgData name="Labossiere, Dennis L" userId="d5c5f223-2292-490f-bb94-87f34958e7c4" providerId="ADAL" clId="{ED252E81-54A0-495D-8544-B98372AC204B}" dt="2025-05-30T02:20:05.342" v="23"/>
          <ac:picMkLst>
            <pc:docMk/>
            <pc:sldMk cId="590035581" sldId="2147472493"/>
            <ac:picMk id="3" creationId="{13E93D75-E8EA-9C81-653D-472998FA4641}"/>
          </ac:picMkLst>
        </pc:picChg>
      </pc:sldChg>
      <pc:sldChg chg="addSp delSp modSp mod ord">
        <pc:chgData name="Labossiere, Dennis L" userId="d5c5f223-2292-490f-bb94-87f34958e7c4" providerId="ADAL" clId="{ED252E81-54A0-495D-8544-B98372AC204B}" dt="2025-05-30T02:35:27.530" v="631"/>
        <pc:sldMkLst>
          <pc:docMk/>
          <pc:sldMk cId="4067154362" sldId="2147472495"/>
        </pc:sldMkLst>
        <pc:spChg chg="add mod">
          <ac:chgData name="Labossiere, Dennis L" userId="d5c5f223-2292-490f-bb94-87f34958e7c4" providerId="ADAL" clId="{ED252E81-54A0-495D-8544-B98372AC204B}" dt="2025-05-30T02:34:26.167" v="606" actId="20577"/>
          <ac:spMkLst>
            <pc:docMk/>
            <pc:sldMk cId="4067154362" sldId="2147472495"/>
            <ac:spMk id="3" creationId="{A72A8A46-96F8-D7A0-D57D-81D0A62F6268}"/>
          </ac:spMkLst>
        </pc:spChg>
        <pc:picChg chg="add del mod">
          <ac:chgData name="Labossiere, Dennis L" userId="d5c5f223-2292-490f-bb94-87f34958e7c4" providerId="ADAL" clId="{ED252E81-54A0-495D-8544-B98372AC204B}" dt="2025-05-30T02:20:05.356" v="55"/>
          <ac:picMkLst>
            <pc:docMk/>
            <pc:sldMk cId="4067154362" sldId="2147472495"/>
            <ac:picMk id="2" creationId="{7EC8D0C3-BB40-0FD0-E5DD-1DE14A85350F}"/>
          </ac:picMkLst>
        </pc:picChg>
      </pc:sldChg>
      <pc:sldChg chg="addSp delSp modSp mod">
        <pc:chgData name="Labossiere, Dennis L" userId="d5c5f223-2292-490f-bb94-87f34958e7c4" providerId="ADAL" clId="{ED252E81-54A0-495D-8544-B98372AC204B}" dt="2025-05-30T02:20:05.371" v="87"/>
        <pc:sldMkLst>
          <pc:docMk/>
          <pc:sldMk cId="3107384545" sldId="2147472496"/>
        </pc:sldMkLst>
        <pc:picChg chg="add del mod">
          <ac:chgData name="Labossiere, Dennis L" userId="d5c5f223-2292-490f-bb94-87f34958e7c4" providerId="ADAL" clId="{ED252E81-54A0-495D-8544-B98372AC204B}" dt="2025-05-30T02:20:05.371" v="87"/>
          <ac:picMkLst>
            <pc:docMk/>
            <pc:sldMk cId="3107384545" sldId="2147472496"/>
            <ac:picMk id="2" creationId="{5C7E6EDB-14B7-5FC5-BCF2-6478580724CD}"/>
          </ac:picMkLst>
        </pc:picChg>
      </pc:sldChg>
    </pc:docChg>
  </pc:docChgLst>
  <pc:docChgLst>
    <pc:chgData name="Labossiere, Dennis L" userId="d5c5f223-2292-490f-bb94-87f34958e7c4" providerId="ADAL" clId="{31BB13F7-EB73-4D29-86EC-7F8F85ED5681}"/>
    <pc:docChg chg="undo custSel addSld delSld modSld sldOrd modSection">
      <pc:chgData name="Labossiere, Dennis L" userId="d5c5f223-2292-490f-bb94-87f34958e7c4" providerId="ADAL" clId="{31BB13F7-EB73-4D29-86EC-7F8F85ED5681}" dt="2025-03-25T15:47:20.904" v="118" actId="6549"/>
      <pc:docMkLst>
        <pc:docMk/>
      </pc:docMkLst>
      <pc:sldChg chg="addSp delSp modSp mod ord modNotesTx">
        <pc:chgData name="Labossiere, Dennis L" userId="d5c5f223-2292-490f-bb94-87f34958e7c4" providerId="ADAL" clId="{31BB13F7-EB73-4D29-86EC-7F8F85ED5681}" dt="2025-03-25T15:45:59.716" v="98" actId="6549"/>
        <pc:sldMkLst>
          <pc:docMk/>
          <pc:sldMk cId="1935954710" sldId="482"/>
        </pc:sldMkLst>
        <pc:picChg chg="add mod">
          <ac:chgData name="Labossiere, Dennis L" userId="d5c5f223-2292-490f-bb94-87f34958e7c4" providerId="ADAL" clId="{31BB13F7-EB73-4D29-86EC-7F8F85ED5681}" dt="2025-03-25T15:42:12.290" v="82" actId="1076"/>
          <ac:picMkLst>
            <pc:docMk/>
            <pc:sldMk cId="1935954710" sldId="482"/>
            <ac:picMk id="2" creationId="{64B5418C-7FE8-284B-F589-EE2EB783CE57}"/>
          </ac:picMkLst>
        </pc:picChg>
      </pc:sldChg>
      <pc:sldChg chg="addSp delSp modSp mod ord modNotesTx">
        <pc:chgData name="Labossiere, Dennis L" userId="d5c5f223-2292-490f-bb94-87f34958e7c4" providerId="ADAL" clId="{31BB13F7-EB73-4D29-86EC-7F8F85ED5681}" dt="2025-03-25T15:46:04.346" v="99" actId="6549"/>
        <pc:sldMkLst>
          <pc:docMk/>
          <pc:sldMk cId="3240570737" sldId="485"/>
        </pc:sldMkLst>
        <pc:picChg chg="add">
          <ac:chgData name="Labossiere, Dennis L" userId="d5c5f223-2292-490f-bb94-87f34958e7c4" providerId="ADAL" clId="{31BB13F7-EB73-4D29-86EC-7F8F85ED5681}" dt="2025-03-25T15:43:16.061" v="87"/>
          <ac:picMkLst>
            <pc:docMk/>
            <pc:sldMk cId="3240570737" sldId="485"/>
            <ac:picMk id="3" creationId="{E82A6EFB-C818-BB4F-0F1E-0AD5BC8EE427}"/>
          </ac:picMkLst>
        </pc:picChg>
      </pc:sldChg>
      <pc:sldChg chg="addSp delSp modSp mod modNotesTx">
        <pc:chgData name="Labossiere, Dennis L" userId="d5c5f223-2292-490f-bb94-87f34958e7c4" providerId="ADAL" clId="{31BB13F7-EB73-4D29-86EC-7F8F85ED5681}" dt="2025-03-25T15:46:10.143" v="101" actId="6549"/>
        <pc:sldMkLst>
          <pc:docMk/>
          <pc:sldMk cId="3020156678" sldId="486"/>
        </pc:sldMkLst>
        <pc:picChg chg="add">
          <ac:chgData name="Labossiere, Dennis L" userId="d5c5f223-2292-490f-bb94-87f34958e7c4" providerId="ADAL" clId="{31BB13F7-EB73-4D29-86EC-7F8F85ED5681}" dt="2025-03-25T15:44:07.810" v="94"/>
          <ac:picMkLst>
            <pc:docMk/>
            <pc:sldMk cId="3020156678" sldId="486"/>
            <ac:picMk id="6" creationId="{F04A8FE5-BB23-F228-88E3-EECACBD04F3F}"/>
          </ac:picMkLst>
        </pc:picChg>
      </pc:sldChg>
      <pc:sldChg chg="addSp delSp modSp mod ord">
        <pc:chgData name="Labossiere, Dennis L" userId="d5c5f223-2292-490f-bb94-87f34958e7c4" providerId="ADAL" clId="{31BB13F7-EB73-4D29-86EC-7F8F85ED5681}" dt="2025-03-25T15:44:49.885" v="97" actId="1076"/>
        <pc:sldMkLst>
          <pc:docMk/>
          <pc:sldMk cId="3422129503" sldId="488"/>
        </pc:sldMkLst>
        <pc:picChg chg="add mod">
          <ac:chgData name="Labossiere, Dennis L" userId="d5c5f223-2292-490f-bb94-87f34958e7c4" providerId="ADAL" clId="{31BB13F7-EB73-4D29-86EC-7F8F85ED5681}" dt="2025-03-25T15:44:49.885" v="97" actId="1076"/>
          <ac:picMkLst>
            <pc:docMk/>
            <pc:sldMk cId="3422129503" sldId="488"/>
            <ac:picMk id="3" creationId="{8A2F9295-63B9-D1C2-A08C-D852FCC0E4B4}"/>
          </ac:picMkLst>
        </pc:picChg>
      </pc:sldChg>
      <pc:sldChg chg="modNotesTx">
        <pc:chgData name="Labossiere, Dennis L" userId="d5c5f223-2292-490f-bb94-87f34958e7c4" providerId="ADAL" clId="{31BB13F7-EB73-4D29-86EC-7F8F85ED5681}" dt="2025-03-25T15:46:14.557" v="102" actId="6549"/>
        <pc:sldMkLst>
          <pc:docMk/>
          <pc:sldMk cId="2674858213" sldId="490"/>
        </pc:sldMkLst>
      </pc:sldChg>
      <pc:sldChg chg="modNotesTx">
        <pc:chgData name="Labossiere, Dennis L" userId="d5c5f223-2292-490f-bb94-87f34958e7c4" providerId="ADAL" clId="{31BB13F7-EB73-4D29-86EC-7F8F85ED5681}" dt="2025-03-25T15:46:21.387" v="104" actId="6549"/>
        <pc:sldMkLst>
          <pc:docMk/>
          <pc:sldMk cId="2020561022" sldId="492"/>
        </pc:sldMkLst>
      </pc:sldChg>
      <pc:sldChg chg="modNotesTx">
        <pc:chgData name="Labossiere, Dennis L" userId="d5c5f223-2292-490f-bb94-87f34958e7c4" providerId="ADAL" clId="{31BB13F7-EB73-4D29-86EC-7F8F85ED5681}" dt="2025-03-25T15:46:29.115" v="105" actId="6549"/>
        <pc:sldMkLst>
          <pc:docMk/>
          <pc:sldMk cId="3486847624" sldId="493"/>
        </pc:sldMkLst>
      </pc:sldChg>
      <pc:sldChg chg="modNotesTx">
        <pc:chgData name="Labossiere, Dennis L" userId="d5c5f223-2292-490f-bb94-87f34958e7c4" providerId="ADAL" clId="{31BB13F7-EB73-4D29-86EC-7F8F85ED5681}" dt="2025-03-25T15:46:31.863" v="106" actId="6549"/>
        <pc:sldMkLst>
          <pc:docMk/>
          <pc:sldMk cId="3792536759" sldId="494"/>
        </pc:sldMkLst>
      </pc:sldChg>
      <pc:sldChg chg="modNotesTx">
        <pc:chgData name="Labossiere, Dennis L" userId="d5c5f223-2292-490f-bb94-87f34958e7c4" providerId="ADAL" clId="{31BB13F7-EB73-4D29-86EC-7F8F85ED5681}" dt="2025-03-25T15:46:34.308" v="107" actId="6549"/>
        <pc:sldMkLst>
          <pc:docMk/>
          <pc:sldMk cId="449308582" sldId="495"/>
        </pc:sldMkLst>
      </pc:sldChg>
      <pc:sldChg chg="modNotesTx">
        <pc:chgData name="Labossiere, Dennis L" userId="d5c5f223-2292-490f-bb94-87f34958e7c4" providerId="ADAL" clId="{31BB13F7-EB73-4D29-86EC-7F8F85ED5681}" dt="2025-03-25T15:46:44.096" v="110" actId="6549"/>
        <pc:sldMkLst>
          <pc:docMk/>
          <pc:sldMk cId="503890107" sldId="500"/>
        </pc:sldMkLst>
      </pc:sldChg>
      <pc:sldChg chg="modNotesTx">
        <pc:chgData name="Labossiere, Dennis L" userId="d5c5f223-2292-490f-bb94-87f34958e7c4" providerId="ADAL" clId="{31BB13F7-EB73-4D29-86EC-7F8F85ED5681}" dt="2025-03-25T15:46:38.742" v="108" actId="6549"/>
        <pc:sldMkLst>
          <pc:docMk/>
          <pc:sldMk cId="1776344366" sldId="501"/>
        </pc:sldMkLst>
      </pc:sldChg>
      <pc:sldChg chg="modNotesTx">
        <pc:chgData name="Labossiere, Dennis L" userId="d5c5f223-2292-490f-bb94-87f34958e7c4" providerId="ADAL" clId="{31BB13F7-EB73-4D29-86EC-7F8F85ED5681}" dt="2025-03-25T15:46:41.112" v="109" actId="6549"/>
        <pc:sldMkLst>
          <pc:docMk/>
          <pc:sldMk cId="1613716697" sldId="502"/>
        </pc:sldMkLst>
      </pc:sldChg>
      <pc:sldChg chg="modNotesTx">
        <pc:chgData name="Labossiere, Dennis L" userId="d5c5f223-2292-490f-bb94-87f34958e7c4" providerId="ADAL" clId="{31BB13F7-EB73-4D29-86EC-7F8F85ED5681}" dt="2025-03-25T15:46:46.274" v="111" actId="6549"/>
        <pc:sldMkLst>
          <pc:docMk/>
          <pc:sldMk cId="2342716492" sldId="503"/>
        </pc:sldMkLst>
      </pc:sldChg>
      <pc:sldChg chg="modNotesTx">
        <pc:chgData name="Labossiere, Dennis L" userId="d5c5f223-2292-490f-bb94-87f34958e7c4" providerId="ADAL" clId="{31BB13F7-EB73-4D29-86EC-7F8F85ED5681}" dt="2025-03-25T15:46:58.834" v="112" actId="6549"/>
        <pc:sldMkLst>
          <pc:docMk/>
          <pc:sldMk cId="2743386820" sldId="506"/>
        </pc:sldMkLst>
      </pc:sldChg>
      <pc:sldChg chg="modNotesTx">
        <pc:chgData name="Labossiere, Dennis L" userId="d5c5f223-2292-490f-bb94-87f34958e7c4" providerId="ADAL" clId="{31BB13F7-EB73-4D29-86EC-7F8F85ED5681}" dt="2025-03-25T15:47:14.380" v="116" actId="6549"/>
        <pc:sldMkLst>
          <pc:docMk/>
          <pc:sldMk cId="1669952323" sldId="3386"/>
        </pc:sldMkLst>
      </pc:sldChg>
      <pc:sldChg chg="modNotesTx">
        <pc:chgData name="Labossiere, Dennis L" userId="d5c5f223-2292-490f-bb94-87f34958e7c4" providerId="ADAL" clId="{31BB13F7-EB73-4D29-86EC-7F8F85ED5681}" dt="2025-03-25T15:47:09.320" v="114" actId="6549"/>
        <pc:sldMkLst>
          <pc:docMk/>
          <pc:sldMk cId="3730250146" sldId="3387"/>
        </pc:sldMkLst>
      </pc:sldChg>
      <pc:sldChg chg="modSp mod">
        <pc:chgData name="Labossiere, Dennis L" userId="d5c5f223-2292-490f-bb94-87f34958e7c4" providerId="ADAL" clId="{31BB13F7-EB73-4D29-86EC-7F8F85ED5681}" dt="2025-03-25T15:41:29.129" v="75" actId="1076"/>
        <pc:sldMkLst>
          <pc:docMk/>
          <pc:sldMk cId="3211961057" sldId="2147472477"/>
        </pc:sldMkLst>
        <pc:grpChg chg="mod">
          <ac:chgData name="Labossiere, Dennis L" userId="d5c5f223-2292-490f-bb94-87f34958e7c4" providerId="ADAL" clId="{31BB13F7-EB73-4D29-86EC-7F8F85ED5681}" dt="2025-03-25T15:41:29.129" v="75" actId="1076"/>
          <ac:grpSpMkLst>
            <pc:docMk/>
            <pc:sldMk cId="3211961057" sldId="2147472477"/>
            <ac:grpSpMk id="4" creationId="{0210D088-796E-A205-CBD7-809209A7902A}"/>
          </ac:grpSpMkLst>
        </pc:grpChg>
      </pc:sldChg>
      <pc:sldChg chg="modNotesTx">
        <pc:chgData name="Labossiere, Dennis L" userId="d5c5f223-2292-490f-bb94-87f34958e7c4" providerId="ADAL" clId="{31BB13F7-EB73-4D29-86EC-7F8F85ED5681}" dt="2025-03-25T15:47:06.666" v="113" actId="6549"/>
        <pc:sldMkLst>
          <pc:docMk/>
          <pc:sldMk cId="274433552" sldId="2147472487"/>
        </pc:sldMkLst>
      </pc:sldChg>
      <pc:sldChg chg="modNotesTx">
        <pc:chgData name="Labossiere, Dennis L" userId="d5c5f223-2292-490f-bb94-87f34958e7c4" providerId="ADAL" clId="{31BB13F7-EB73-4D29-86EC-7F8F85ED5681}" dt="2025-03-25T15:47:18.078" v="117" actId="6549"/>
        <pc:sldMkLst>
          <pc:docMk/>
          <pc:sldMk cId="622576097" sldId="2147472490"/>
        </pc:sldMkLst>
      </pc:sldChg>
      <pc:sldChg chg="modNotesTx">
        <pc:chgData name="Labossiere, Dennis L" userId="d5c5f223-2292-490f-bb94-87f34958e7c4" providerId="ADAL" clId="{31BB13F7-EB73-4D29-86EC-7F8F85ED5681}" dt="2025-03-25T15:47:20.904" v="118" actId="6549"/>
        <pc:sldMkLst>
          <pc:docMk/>
          <pc:sldMk cId="4257084373" sldId="2147472491"/>
        </pc:sldMkLst>
      </pc:sldChg>
      <pc:sldChg chg="addSp delSp modSp add mod modNotesTx">
        <pc:chgData name="Labossiere, Dennis L" userId="d5c5f223-2292-490f-bb94-87f34958e7c4" providerId="ADAL" clId="{31BB13F7-EB73-4D29-86EC-7F8F85ED5681}" dt="2025-03-25T15:46:07.387" v="100" actId="6549"/>
        <pc:sldMkLst>
          <pc:docMk/>
          <pc:sldMk cId="4067154362" sldId="2147472495"/>
        </pc:sldMkLst>
        <pc:picChg chg="add">
          <ac:chgData name="Labossiere, Dennis L" userId="d5c5f223-2292-490f-bb94-87f34958e7c4" providerId="ADAL" clId="{31BB13F7-EB73-4D29-86EC-7F8F85ED5681}" dt="2025-03-25T15:43:27.099" v="91"/>
          <ac:picMkLst>
            <pc:docMk/>
            <pc:sldMk cId="4067154362" sldId="2147472495"/>
            <ac:picMk id="16" creationId="{AD8C4483-6AAB-5C00-800B-A1CDDC083742}"/>
          </ac:picMkLst>
        </pc:picChg>
      </pc:sldChg>
      <pc:sldChg chg="add del">
        <pc:chgData name="Labossiere, Dennis L" userId="d5c5f223-2292-490f-bb94-87f34958e7c4" providerId="ADAL" clId="{31BB13F7-EB73-4D29-86EC-7F8F85ED5681}" dt="2025-03-22T01:21:24.123" v="40" actId="47"/>
        <pc:sldMkLst>
          <pc:docMk/>
          <pc:sldMk cId="1729342715" sldId="2147472496"/>
        </pc:sldMkLst>
      </pc:sldChg>
      <pc:sldChg chg="addSp delSp modSp add mod modNotesTx">
        <pc:chgData name="Labossiere, Dennis L" userId="d5c5f223-2292-490f-bb94-87f34958e7c4" providerId="ADAL" clId="{31BB13F7-EB73-4D29-86EC-7F8F85ED5681}" dt="2025-03-25T15:46:17.044" v="103" actId="6549"/>
        <pc:sldMkLst>
          <pc:docMk/>
          <pc:sldMk cId="3107384545" sldId="2147472496"/>
        </pc:sldMkLst>
        <pc:picChg chg="mod">
          <ac:chgData name="Labossiere, Dennis L" userId="d5c5f223-2292-490f-bb94-87f34958e7c4" providerId="ADAL" clId="{31BB13F7-EB73-4D29-86EC-7F8F85ED5681}" dt="2025-03-22T01:23:43.298" v="55" actId="1076"/>
          <ac:picMkLst>
            <pc:docMk/>
            <pc:sldMk cId="3107384545" sldId="2147472496"/>
            <ac:picMk id="4" creationId="{3659E4EE-389A-4738-A3CE-F3F2B039DF35}"/>
          </ac:picMkLst>
        </pc:picChg>
      </pc:sldChg>
      <pc:sldChg chg="addSp delSp modSp add mod modNotesTx">
        <pc:chgData name="Labossiere, Dennis L" userId="d5c5f223-2292-490f-bb94-87f34958e7c4" providerId="ADAL" clId="{31BB13F7-EB73-4D29-86EC-7F8F85ED5681}" dt="2025-03-25T15:47:11.820" v="115" actId="6549"/>
        <pc:sldMkLst>
          <pc:docMk/>
          <pc:sldMk cId="234118424" sldId="2147472497"/>
        </pc:sldMkLst>
        <pc:spChg chg="add mod">
          <ac:chgData name="Labossiere, Dennis L" userId="d5c5f223-2292-490f-bb94-87f34958e7c4" providerId="ADAL" clId="{31BB13F7-EB73-4D29-86EC-7F8F85ED5681}" dt="2025-03-22T01:37:50.259" v="73" actId="164"/>
          <ac:spMkLst>
            <pc:docMk/>
            <pc:sldMk cId="234118424" sldId="2147472497"/>
            <ac:spMk id="8" creationId="{621A1EC2-1DD8-4EF8-56A9-2873F6A020BF}"/>
          </ac:spMkLst>
        </pc:spChg>
        <pc:spChg chg="add mod">
          <ac:chgData name="Labossiere, Dennis L" userId="d5c5f223-2292-490f-bb94-87f34958e7c4" providerId="ADAL" clId="{31BB13F7-EB73-4D29-86EC-7F8F85ED5681}" dt="2025-03-22T01:37:50.259" v="73" actId="164"/>
          <ac:spMkLst>
            <pc:docMk/>
            <pc:sldMk cId="234118424" sldId="2147472497"/>
            <ac:spMk id="9" creationId="{A58E62F8-EFEF-81C0-A455-EC87468CF449}"/>
          </ac:spMkLst>
        </pc:spChg>
        <pc:grpChg chg="add mod">
          <ac:chgData name="Labossiere, Dennis L" userId="d5c5f223-2292-490f-bb94-87f34958e7c4" providerId="ADAL" clId="{31BB13F7-EB73-4D29-86EC-7F8F85ED5681}" dt="2025-03-22T01:37:50.259" v="73" actId="164"/>
          <ac:grpSpMkLst>
            <pc:docMk/>
            <pc:sldMk cId="234118424" sldId="2147472497"/>
            <ac:grpSpMk id="10" creationId="{1371608E-58D1-DB16-4928-799E59D7BE22}"/>
          </ac:grpSpMkLst>
        </pc:grpChg>
        <pc:picChg chg="add mod">
          <ac:chgData name="Labossiere, Dennis L" userId="d5c5f223-2292-490f-bb94-87f34958e7c4" providerId="ADAL" clId="{31BB13F7-EB73-4D29-86EC-7F8F85ED5681}" dt="2025-03-22T01:37:50.259" v="73" actId="164"/>
          <ac:picMkLst>
            <pc:docMk/>
            <pc:sldMk cId="234118424" sldId="2147472497"/>
            <ac:picMk id="7" creationId="{9B3DB25E-B6D6-6E34-09CD-C236C8071CFF}"/>
          </ac:picMkLst>
        </pc:picChg>
      </pc:sldChg>
    </pc:docChg>
  </pc:docChgLst>
  <pc:docChgLst>
    <pc:chgData name="Labossiere, Dennis L" userId="d5c5f223-2292-490f-bb94-87f34958e7c4" providerId="ADAL" clId="{90480F32-218D-49A6-A651-AB035954766A}"/>
    <pc:docChg chg="custSel modSld sldOrd modSection">
      <pc:chgData name="Labossiere, Dennis L" userId="d5c5f223-2292-490f-bb94-87f34958e7c4" providerId="ADAL" clId="{90480F32-218D-49A6-A651-AB035954766A}" dt="2025-04-29T19:16:50.637" v="204" actId="20578"/>
      <pc:docMkLst>
        <pc:docMk/>
      </pc:docMkLst>
      <pc:sldChg chg="ord">
        <pc:chgData name="Labossiere, Dennis L" userId="d5c5f223-2292-490f-bb94-87f34958e7c4" providerId="ADAL" clId="{90480F32-218D-49A6-A651-AB035954766A}" dt="2025-04-29T19:16:50.637" v="204" actId="20578"/>
        <pc:sldMkLst>
          <pc:docMk/>
          <pc:sldMk cId="3007814255" sldId="281"/>
        </pc:sldMkLst>
      </pc:sldChg>
      <pc:sldChg chg="delSp modSp mod">
        <pc:chgData name="Labossiere, Dennis L" userId="d5c5f223-2292-490f-bb94-87f34958e7c4" providerId="ADAL" clId="{90480F32-218D-49A6-A651-AB035954766A}" dt="2025-04-29T19:15:10.194" v="182" actId="2711"/>
        <pc:sldMkLst>
          <pc:docMk/>
          <pc:sldMk cId="537662657" sldId="509"/>
        </pc:sldMkLst>
        <pc:spChg chg="mod">
          <ac:chgData name="Labossiere, Dennis L" userId="d5c5f223-2292-490f-bb94-87f34958e7c4" providerId="ADAL" clId="{90480F32-218D-49A6-A651-AB035954766A}" dt="2025-04-29T19:15:10.194" v="182" actId="2711"/>
          <ac:spMkLst>
            <pc:docMk/>
            <pc:sldMk cId="537662657" sldId="509"/>
            <ac:spMk id="3" creationId="{47526F93-C026-5E9C-DB13-F111A1CB493E}"/>
          </ac:spMkLst>
        </pc:spChg>
      </pc:sldChg>
      <pc:sldChg chg="modSp mod">
        <pc:chgData name="Labossiere, Dennis L" userId="d5c5f223-2292-490f-bb94-87f34958e7c4" providerId="ADAL" clId="{90480F32-218D-49A6-A651-AB035954766A}" dt="2025-04-29T19:12:38.561" v="16" actId="20577"/>
        <pc:sldMkLst>
          <pc:docMk/>
          <pc:sldMk cId="2280027104" sldId="3395"/>
        </pc:sldMkLst>
        <pc:spChg chg="mod">
          <ac:chgData name="Labossiere, Dennis L" userId="d5c5f223-2292-490f-bb94-87f34958e7c4" providerId="ADAL" clId="{90480F32-218D-49A6-A651-AB035954766A}" dt="2025-04-29T19:12:38.561" v="16" actId="20577"/>
          <ac:spMkLst>
            <pc:docMk/>
            <pc:sldMk cId="2280027104" sldId="3395"/>
            <ac:spMk id="13" creationId="{773986DE-4C22-9F2B-AFDB-9E1F9A8FDBE9}"/>
          </ac:spMkLst>
        </pc:spChg>
      </pc:sldChg>
      <pc:sldChg chg="modSp mod">
        <pc:chgData name="Labossiere, Dennis L" userId="d5c5f223-2292-490f-bb94-87f34958e7c4" providerId="ADAL" clId="{90480F32-218D-49A6-A651-AB035954766A}" dt="2025-04-29T19:16:30.193" v="203" actId="20577"/>
        <pc:sldMkLst>
          <pc:docMk/>
          <pc:sldMk cId="2100792722" sldId="3397"/>
        </pc:sldMkLst>
        <pc:graphicFrameChg chg="mod modGraphic">
          <ac:chgData name="Labossiere, Dennis L" userId="d5c5f223-2292-490f-bb94-87f34958e7c4" providerId="ADAL" clId="{90480F32-218D-49A6-A651-AB035954766A}" dt="2025-04-29T19:16:30.193" v="203" actId="20577"/>
          <ac:graphicFrameMkLst>
            <pc:docMk/>
            <pc:sldMk cId="2100792722" sldId="3397"/>
            <ac:graphicFrameMk id="19" creationId="{01B5D606-3FE7-1297-B911-E82605909BDB}"/>
          </ac:graphicFrameMkLst>
        </pc:graphicFrameChg>
      </pc:sldChg>
      <pc:sldChg chg="modSp mod">
        <pc:chgData name="Labossiere, Dennis L" userId="d5c5f223-2292-490f-bb94-87f34958e7c4" providerId="ADAL" clId="{90480F32-218D-49A6-A651-AB035954766A}" dt="2025-04-29T19:12:27.430" v="15" actId="20577"/>
        <pc:sldMkLst>
          <pc:docMk/>
          <pc:sldMk cId="4095715709" sldId="2147472476"/>
        </pc:sldMkLst>
        <pc:spChg chg="mod">
          <ac:chgData name="Labossiere, Dennis L" userId="d5c5f223-2292-490f-bb94-87f34958e7c4" providerId="ADAL" clId="{90480F32-218D-49A6-A651-AB035954766A}" dt="2025-04-29T19:12:27.430" v="15" actId="20577"/>
          <ac:spMkLst>
            <pc:docMk/>
            <pc:sldMk cId="4095715709" sldId="2147472476"/>
            <ac:spMk id="11" creationId="{575E515D-FDFA-E812-2E02-08A914913BA8}"/>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C54D5F6-3183-428A-85C8-51C26DD4B50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dirty="0">
              <a:latin typeface="Arial" panose="020B0604020202020204" pitchFamily="34" charset="0"/>
            </a:endParaRPr>
          </a:p>
        </p:txBody>
      </p:sp>
      <p:sp>
        <p:nvSpPr>
          <p:cNvPr id="3" name="Date Placeholder 2">
            <a:extLst>
              <a:ext uri="{FF2B5EF4-FFF2-40B4-BE49-F238E27FC236}">
                <a16:creationId xmlns:a16="http://schemas.microsoft.com/office/drawing/2014/main" id="{F1608F93-CC89-4063-A187-7B1597877F1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BABA84C-EC3E-4598-9C4D-8CE1D2A956F5}" type="datetimeFigureOut">
              <a:rPr lang="en-GB" smtClean="0">
                <a:latin typeface="Arial" panose="020B0604020202020204" pitchFamily="34" charset="0"/>
              </a:rPr>
              <a:t>29/05/2025</a:t>
            </a:fld>
            <a:endParaRPr lang="en-GB" dirty="0">
              <a:latin typeface="Arial" panose="020B0604020202020204" pitchFamily="34" charset="0"/>
            </a:endParaRPr>
          </a:p>
        </p:txBody>
      </p:sp>
      <p:sp>
        <p:nvSpPr>
          <p:cNvPr id="4" name="Footer Placeholder 3">
            <a:extLst>
              <a:ext uri="{FF2B5EF4-FFF2-40B4-BE49-F238E27FC236}">
                <a16:creationId xmlns:a16="http://schemas.microsoft.com/office/drawing/2014/main" id="{EE24D309-D941-4AA7-AD70-D334F1D5923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dirty="0">
              <a:latin typeface="Arial" panose="020B0604020202020204" pitchFamily="34" charset="0"/>
            </a:endParaRPr>
          </a:p>
        </p:txBody>
      </p:sp>
      <p:sp>
        <p:nvSpPr>
          <p:cNvPr id="5" name="Slide Number Placeholder 4">
            <a:extLst>
              <a:ext uri="{FF2B5EF4-FFF2-40B4-BE49-F238E27FC236}">
                <a16:creationId xmlns:a16="http://schemas.microsoft.com/office/drawing/2014/main" id="{B1E99044-B362-4E47-A054-164531AC8F8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0C0F9D0-9E03-483D-AC3B-FCB5CBA393CA}" type="slidenum">
              <a:rPr lang="en-GB" smtClean="0">
                <a:latin typeface="Arial" panose="020B0604020202020204" pitchFamily="34" charset="0"/>
              </a:rPr>
              <a:t>‹#›</a:t>
            </a:fld>
            <a:endParaRPr lang="en-GB" dirty="0">
              <a:latin typeface="Arial" panose="020B0604020202020204" pitchFamily="34" charset="0"/>
            </a:endParaRPr>
          </a:p>
        </p:txBody>
      </p:sp>
    </p:spTree>
    <p:extLst>
      <p:ext uri="{BB962C8B-B14F-4D97-AF65-F5344CB8AC3E}">
        <p14:creationId xmlns:p14="http://schemas.microsoft.com/office/powerpoint/2010/main" val="375430261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Arial" panose="020B0604020202020204" pitchFamily="34" charset="0"/>
              </a:defRPr>
            </a:lvl1pPr>
          </a:lstStyle>
          <a:p>
            <a:endParaRPr lang="en-GB"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Arial" panose="020B0604020202020204" pitchFamily="34" charset="0"/>
              </a:defRPr>
            </a:lvl1pPr>
          </a:lstStyle>
          <a:p>
            <a:fld id="{3C57A4BF-14E0-48E2-B42F-B29D277000AB}" type="datetimeFigureOut">
              <a:rPr lang="en-GB" smtClean="0"/>
              <a:pPr/>
              <a:t>29/05/2025</a:t>
            </a:fld>
            <a:endParaRPr lang="en-GB"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Arial" panose="020B0604020202020204" pitchFamily="34" charset="0"/>
              </a:defRPr>
            </a:lvl1pPr>
          </a:lstStyle>
          <a:p>
            <a:endParaRPr lang="en-GB"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Arial" panose="020B0604020202020204" pitchFamily="34" charset="0"/>
              </a:defRPr>
            </a:lvl1pPr>
          </a:lstStyle>
          <a:p>
            <a:fld id="{9B5D948F-A673-4DC7-A0E9-FA274EAF3634}" type="slidenum">
              <a:rPr lang="en-GB" smtClean="0"/>
              <a:pPr/>
              <a:t>‹#›</a:t>
            </a:fld>
            <a:endParaRPr lang="en-GB" dirty="0"/>
          </a:p>
        </p:txBody>
      </p:sp>
    </p:spTree>
    <p:extLst>
      <p:ext uri="{BB962C8B-B14F-4D97-AF65-F5344CB8AC3E}">
        <p14:creationId xmlns:p14="http://schemas.microsoft.com/office/powerpoint/2010/main" val="34913089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Arial" panose="020B0604020202020204" pitchFamily="34" charset="0"/>
        <a:ea typeface="+mn-ea"/>
        <a:cs typeface="+mn-cs"/>
      </a:defRPr>
    </a:lvl1pPr>
    <a:lvl2pPr marL="457200" algn="l" defTabSz="914400" rtl="0" eaLnBrk="1" latinLnBrk="0" hangingPunct="1">
      <a:defRPr sz="1200" kern="1200">
        <a:solidFill>
          <a:schemeClr val="tx1"/>
        </a:solidFill>
        <a:latin typeface="Arial" panose="020B0604020202020204" pitchFamily="34" charset="0"/>
        <a:ea typeface="+mn-ea"/>
        <a:cs typeface="+mn-cs"/>
      </a:defRPr>
    </a:lvl2pPr>
    <a:lvl3pPr marL="914400" algn="l" defTabSz="914400" rtl="0" eaLnBrk="1" latinLnBrk="0" hangingPunct="1">
      <a:defRPr sz="1200" kern="1200">
        <a:solidFill>
          <a:schemeClr val="tx1"/>
        </a:solidFill>
        <a:latin typeface="Arial" panose="020B0604020202020204" pitchFamily="34" charset="0"/>
        <a:ea typeface="+mn-ea"/>
        <a:cs typeface="+mn-cs"/>
      </a:defRPr>
    </a:lvl3pPr>
    <a:lvl4pPr marL="1371600" algn="l" defTabSz="914400" rtl="0" eaLnBrk="1" latinLnBrk="0" hangingPunct="1">
      <a:defRPr sz="1200" kern="1200">
        <a:solidFill>
          <a:schemeClr val="tx1"/>
        </a:solidFill>
        <a:latin typeface="Arial" panose="020B0604020202020204" pitchFamily="34" charset="0"/>
        <a:ea typeface="+mn-ea"/>
        <a:cs typeface="+mn-cs"/>
      </a:defRPr>
    </a:lvl4pPr>
    <a:lvl5pPr marL="1828800" algn="l" defTabSz="914400" rtl="0" eaLnBrk="1" latinLnBrk="0" hangingPunct="1">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9B5D948F-A673-4DC7-A0E9-FA274EAF3634}" type="slidenum">
              <a:rPr lang="en-GB" smtClean="0"/>
              <a:pPr/>
              <a:t>10</a:t>
            </a:fld>
            <a:endParaRPr lang="en-GB" dirty="0"/>
          </a:p>
        </p:txBody>
      </p:sp>
    </p:spTree>
    <p:extLst>
      <p:ext uri="{BB962C8B-B14F-4D97-AF65-F5344CB8AC3E}">
        <p14:creationId xmlns:p14="http://schemas.microsoft.com/office/powerpoint/2010/main" val="40786520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B5D948F-A673-4DC7-A0E9-FA274EAF3634}" type="slidenum">
              <a:rPr lang="en-GB" smtClean="0"/>
              <a:pPr/>
              <a:t>21</a:t>
            </a:fld>
            <a:endParaRPr lang="en-GB" dirty="0"/>
          </a:p>
        </p:txBody>
      </p:sp>
    </p:spTree>
    <p:extLst>
      <p:ext uri="{BB962C8B-B14F-4D97-AF65-F5344CB8AC3E}">
        <p14:creationId xmlns:p14="http://schemas.microsoft.com/office/powerpoint/2010/main" val="21339950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B5D948F-A673-4DC7-A0E9-FA274EAF3634}" type="slidenum">
              <a:rPr lang="en-GB" smtClean="0"/>
              <a:pPr/>
              <a:t>22</a:t>
            </a:fld>
            <a:endParaRPr lang="en-GB" dirty="0"/>
          </a:p>
        </p:txBody>
      </p:sp>
    </p:spTree>
    <p:extLst>
      <p:ext uri="{BB962C8B-B14F-4D97-AF65-F5344CB8AC3E}">
        <p14:creationId xmlns:p14="http://schemas.microsoft.com/office/powerpoint/2010/main" val="29726758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9B5D948F-A673-4DC7-A0E9-FA274EAF3634}" type="slidenum">
              <a:rPr lang="en-GB" smtClean="0"/>
              <a:pPr/>
              <a:t>23</a:t>
            </a:fld>
            <a:endParaRPr lang="en-GB" dirty="0"/>
          </a:p>
        </p:txBody>
      </p:sp>
    </p:spTree>
    <p:extLst>
      <p:ext uri="{BB962C8B-B14F-4D97-AF65-F5344CB8AC3E}">
        <p14:creationId xmlns:p14="http://schemas.microsoft.com/office/powerpoint/2010/main" val="14000307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9B5D948F-A673-4DC7-A0E9-FA274EAF3634}" type="slidenum">
              <a:rPr lang="en-GB" smtClean="0"/>
              <a:pPr/>
              <a:t>26</a:t>
            </a:fld>
            <a:endParaRPr lang="en-GB" dirty="0"/>
          </a:p>
        </p:txBody>
      </p:sp>
    </p:spTree>
    <p:extLst>
      <p:ext uri="{BB962C8B-B14F-4D97-AF65-F5344CB8AC3E}">
        <p14:creationId xmlns:p14="http://schemas.microsoft.com/office/powerpoint/2010/main" val="30442189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B5D948F-A673-4DC7-A0E9-FA274EAF3634}" type="slidenum">
              <a:rPr lang="en-GB" smtClean="0"/>
              <a:pPr/>
              <a:t>27</a:t>
            </a:fld>
            <a:endParaRPr lang="en-GB" dirty="0"/>
          </a:p>
        </p:txBody>
      </p:sp>
    </p:spTree>
    <p:extLst>
      <p:ext uri="{BB962C8B-B14F-4D97-AF65-F5344CB8AC3E}">
        <p14:creationId xmlns:p14="http://schemas.microsoft.com/office/powerpoint/2010/main" val="9252751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B5D948F-A673-4DC7-A0E9-FA274EAF3634}" type="slidenum">
              <a:rPr lang="en-GB" smtClean="0"/>
              <a:pPr/>
              <a:t>28</a:t>
            </a:fld>
            <a:endParaRPr lang="en-GB" dirty="0"/>
          </a:p>
        </p:txBody>
      </p:sp>
    </p:spTree>
    <p:extLst>
      <p:ext uri="{BB962C8B-B14F-4D97-AF65-F5344CB8AC3E}">
        <p14:creationId xmlns:p14="http://schemas.microsoft.com/office/powerpoint/2010/main" val="19986711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B5D948F-A673-4DC7-A0E9-FA274EAF3634}" type="slidenum">
              <a:rPr lang="en-GB" smtClean="0"/>
              <a:pPr/>
              <a:t>29</a:t>
            </a:fld>
            <a:endParaRPr lang="en-GB" dirty="0"/>
          </a:p>
        </p:txBody>
      </p:sp>
    </p:spTree>
    <p:extLst>
      <p:ext uri="{BB962C8B-B14F-4D97-AF65-F5344CB8AC3E}">
        <p14:creationId xmlns:p14="http://schemas.microsoft.com/office/powerpoint/2010/main" val="33750945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B5D948F-A673-4DC7-A0E9-FA274EAF3634}" type="slidenum">
              <a:rPr lang="en-GB" smtClean="0"/>
              <a:pPr/>
              <a:t>35</a:t>
            </a:fld>
            <a:endParaRPr lang="en-GB" dirty="0"/>
          </a:p>
        </p:txBody>
      </p:sp>
    </p:spTree>
    <p:extLst>
      <p:ext uri="{BB962C8B-B14F-4D97-AF65-F5344CB8AC3E}">
        <p14:creationId xmlns:p14="http://schemas.microsoft.com/office/powerpoint/2010/main" val="20845653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B5D948F-A673-4DC7-A0E9-FA274EAF3634}" type="slidenum">
              <a:rPr lang="en-GB" smtClean="0"/>
              <a:pPr/>
              <a:t>36</a:t>
            </a:fld>
            <a:endParaRPr lang="en-GB" dirty="0"/>
          </a:p>
        </p:txBody>
      </p:sp>
    </p:spTree>
    <p:extLst>
      <p:ext uri="{BB962C8B-B14F-4D97-AF65-F5344CB8AC3E}">
        <p14:creationId xmlns:p14="http://schemas.microsoft.com/office/powerpoint/2010/main" val="15190662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B5D948F-A673-4DC7-A0E9-FA274EAF3634}" type="slidenum">
              <a:rPr lang="en-GB" smtClean="0"/>
              <a:pPr/>
              <a:t>37</a:t>
            </a:fld>
            <a:endParaRPr lang="en-GB" dirty="0"/>
          </a:p>
        </p:txBody>
      </p:sp>
    </p:spTree>
    <p:extLst>
      <p:ext uri="{BB962C8B-B14F-4D97-AF65-F5344CB8AC3E}">
        <p14:creationId xmlns:p14="http://schemas.microsoft.com/office/powerpoint/2010/main" val="40028242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B567FA-822E-9BA1-3973-BF9FCC7A344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850719D-0521-032C-4892-1BFC69B8A64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E81B7DC-20AF-47B0-200E-8D39188955C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2D7D121A-394A-DEB8-4401-D87C14145BC0}"/>
              </a:ext>
            </a:extLst>
          </p:cNvPr>
          <p:cNvSpPr>
            <a:spLocks noGrp="1"/>
          </p:cNvSpPr>
          <p:nvPr>
            <p:ph type="sldNum" sz="quarter" idx="5"/>
          </p:nvPr>
        </p:nvSpPr>
        <p:spPr/>
        <p:txBody>
          <a:bodyPr/>
          <a:lstStyle/>
          <a:p>
            <a:fld id="{9B5D948F-A673-4DC7-A0E9-FA274EAF3634}" type="slidenum">
              <a:rPr lang="en-GB" smtClean="0"/>
              <a:pPr/>
              <a:t>11</a:t>
            </a:fld>
            <a:endParaRPr lang="en-GB" dirty="0"/>
          </a:p>
        </p:txBody>
      </p:sp>
    </p:spTree>
    <p:extLst>
      <p:ext uri="{BB962C8B-B14F-4D97-AF65-F5344CB8AC3E}">
        <p14:creationId xmlns:p14="http://schemas.microsoft.com/office/powerpoint/2010/main" val="73533758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0C0B63-4FBD-248F-D40F-12FF2277289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C11EBB0-3541-6698-FD30-97BDEEE7849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05AC33A-7453-7A13-3865-F8D11CC260B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C2BBED9-8078-E971-3BA7-F3091A8E506A}"/>
              </a:ext>
            </a:extLst>
          </p:cNvPr>
          <p:cNvSpPr>
            <a:spLocks noGrp="1"/>
          </p:cNvSpPr>
          <p:nvPr>
            <p:ph type="sldNum" sz="quarter" idx="5"/>
          </p:nvPr>
        </p:nvSpPr>
        <p:spPr/>
        <p:txBody>
          <a:bodyPr/>
          <a:lstStyle/>
          <a:p>
            <a:fld id="{9B5D948F-A673-4DC7-A0E9-FA274EAF3634}" type="slidenum">
              <a:rPr lang="en-GB" smtClean="0"/>
              <a:pPr/>
              <a:t>39</a:t>
            </a:fld>
            <a:endParaRPr lang="en-GB" dirty="0"/>
          </a:p>
        </p:txBody>
      </p:sp>
    </p:spTree>
    <p:extLst>
      <p:ext uri="{BB962C8B-B14F-4D97-AF65-F5344CB8AC3E}">
        <p14:creationId xmlns:p14="http://schemas.microsoft.com/office/powerpoint/2010/main" val="34563943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BF4E58-CC56-5638-6047-60B252F1324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DF27E7A-99B0-38C4-77F8-912F0D82F2E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1652E23-1E8D-C460-A4CD-81BA835A925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6C5E035-0A1C-70F4-FE12-951E8E8B6317}"/>
              </a:ext>
            </a:extLst>
          </p:cNvPr>
          <p:cNvSpPr>
            <a:spLocks noGrp="1"/>
          </p:cNvSpPr>
          <p:nvPr>
            <p:ph type="sldNum" sz="quarter" idx="5"/>
          </p:nvPr>
        </p:nvSpPr>
        <p:spPr/>
        <p:txBody>
          <a:bodyPr/>
          <a:lstStyle/>
          <a:p>
            <a:fld id="{9B5D948F-A673-4DC7-A0E9-FA274EAF3634}" type="slidenum">
              <a:rPr lang="en-GB" smtClean="0"/>
              <a:pPr/>
              <a:t>40</a:t>
            </a:fld>
            <a:endParaRPr lang="en-GB" dirty="0"/>
          </a:p>
        </p:txBody>
      </p:sp>
    </p:spTree>
    <p:extLst>
      <p:ext uri="{BB962C8B-B14F-4D97-AF65-F5344CB8AC3E}">
        <p14:creationId xmlns:p14="http://schemas.microsoft.com/office/powerpoint/2010/main" val="145939866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9B5D948F-A673-4DC7-A0E9-FA274EAF3634}" type="slidenum">
              <a:rPr lang="en-GB" smtClean="0"/>
              <a:pPr/>
              <a:t>41</a:t>
            </a:fld>
            <a:endParaRPr lang="en-GB" dirty="0"/>
          </a:p>
        </p:txBody>
      </p:sp>
    </p:spTree>
    <p:extLst>
      <p:ext uri="{BB962C8B-B14F-4D97-AF65-F5344CB8AC3E}">
        <p14:creationId xmlns:p14="http://schemas.microsoft.com/office/powerpoint/2010/main" val="244974787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4A83FA-2698-AAC6-D871-441D4DAA212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D470838-2D87-5C23-C18B-BF0599707D7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0A17ED0-DD6D-8A10-9C65-87A54E0E6636}"/>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5F9C88D7-03B5-F8F2-F080-043C57C3FDD6}"/>
              </a:ext>
            </a:extLst>
          </p:cNvPr>
          <p:cNvSpPr>
            <a:spLocks noGrp="1"/>
          </p:cNvSpPr>
          <p:nvPr>
            <p:ph type="sldNum" sz="quarter" idx="5"/>
          </p:nvPr>
        </p:nvSpPr>
        <p:spPr/>
        <p:txBody>
          <a:bodyPr/>
          <a:lstStyle/>
          <a:p>
            <a:fld id="{9B5D948F-A673-4DC7-A0E9-FA274EAF3634}" type="slidenum">
              <a:rPr lang="en-GB" smtClean="0"/>
              <a:pPr/>
              <a:t>42</a:t>
            </a:fld>
            <a:endParaRPr lang="en-GB" dirty="0"/>
          </a:p>
        </p:txBody>
      </p:sp>
    </p:spTree>
    <p:extLst>
      <p:ext uri="{BB962C8B-B14F-4D97-AF65-F5344CB8AC3E}">
        <p14:creationId xmlns:p14="http://schemas.microsoft.com/office/powerpoint/2010/main" val="288555093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B5D948F-A673-4DC7-A0E9-FA274EAF3634}" type="slidenum">
              <a:rPr lang="en-GB" smtClean="0"/>
              <a:pPr/>
              <a:t>43</a:t>
            </a:fld>
            <a:endParaRPr lang="en-GB" dirty="0"/>
          </a:p>
        </p:txBody>
      </p:sp>
    </p:spTree>
    <p:extLst>
      <p:ext uri="{BB962C8B-B14F-4D97-AF65-F5344CB8AC3E}">
        <p14:creationId xmlns:p14="http://schemas.microsoft.com/office/powerpoint/2010/main" val="278707764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22E253-8705-468F-C825-216B5083C64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B34CEE-4562-13B6-CF0E-33584EFDAE1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0AB5094-2FE2-9B0C-5E2B-1F868D0CFEA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B1882EB-0502-3EA8-B818-6B010D6EB011}"/>
              </a:ext>
            </a:extLst>
          </p:cNvPr>
          <p:cNvSpPr>
            <a:spLocks noGrp="1"/>
          </p:cNvSpPr>
          <p:nvPr>
            <p:ph type="sldNum" sz="quarter" idx="5"/>
          </p:nvPr>
        </p:nvSpPr>
        <p:spPr/>
        <p:txBody>
          <a:bodyPr/>
          <a:lstStyle/>
          <a:p>
            <a:fld id="{9B5D948F-A673-4DC7-A0E9-FA274EAF3634}" type="slidenum">
              <a:rPr lang="en-GB" smtClean="0"/>
              <a:pPr/>
              <a:t>45</a:t>
            </a:fld>
            <a:endParaRPr lang="en-GB" dirty="0"/>
          </a:p>
        </p:txBody>
      </p:sp>
    </p:spTree>
    <p:extLst>
      <p:ext uri="{BB962C8B-B14F-4D97-AF65-F5344CB8AC3E}">
        <p14:creationId xmlns:p14="http://schemas.microsoft.com/office/powerpoint/2010/main" val="26958097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1134F4-B99C-40CC-BC3F-B9F013D952D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E46A032-6DBB-2CD7-4DE9-45C92385FC4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9509BF9-DFEC-D239-2A81-911078D3701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D8FC1AE-52C6-49A2-5627-EFCEE38D0946}"/>
              </a:ext>
            </a:extLst>
          </p:cNvPr>
          <p:cNvSpPr>
            <a:spLocks noGrp="1"/>
          </p:cNvSpPr>
          <p:nvPr>
            <p:ph type="sldNum" sz="quarter" idx="5"/>
          </p:nvPr>
        </p:nvSpPr>
        <p:spPr/>
        <p:txBody>
          <a:bodyPr/>
          <a:lstStyle/>
          <a:p>
            <a:fld id="{9B5D948F-A673-4DC7-A0E9-FA274EAF3634}" type="slidenum">
              <a:rPr lang="en-GB" smtClean="0"/>
              <a:pPr/>
              <a:t>46</a:t>
            </a:fld>
            <a:endParaRPr lang="en-GB" dirty="0"/>
          </a:p>
        </p:txBody>
      </p:sp>
    </p:spTree>
    <p:extLst>
      <p:ext uri="{BB962C8B-B14F-4D97-AF65-F5344CB8AC3E}">
        <p14:creationId xmlns:p14="http://schemas.microsoft.com/office/powerpoint/2010/main" val="183021723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B5D948F-A673-4DC7-A0E9-FA274EAF3634}" type="slidenum">
              <a:rPr lang="en-GB" smtClean="0"/>
              <a:pPr/>
              <a:t>47</a:t>
            </a:fld>
            <a:endParaRPr lang="en-GB" dirty="0"/>
          </a:p>
        </p:txBody>
      </p:sp>
    </p:spTree>
    <p:extLst>
      <p:ext uri="{BB962C8B-B14F-4D97-AF65-F5344CB8AC3E}">
        <p14:creationId xmlns:p14="http://schemas.microsoft.com/office/powerpoint/2010/main" val="330143179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B5D948F-A673-4DC7-A0E9-FA274EAF3634}" type="slidenum">
              <a:rPr lang="en-GB" smtClean="0"/>
              <a:pPr/>
              <a:t>51</a:t>
            </a:fld>
            <a:endParaRPr lang="en-GB" dirty="0"/>
          </a:p>
        </p:txBody>
      </p:sp>
    </p:spTree>
    <p:extLst>
      <p:ext uri="{BB962C8B-B14F-4D97-AF65-F5344CB8AC3E}">
        <p14:creationId xmlns:p14="http://schemas.microsoft.com/office/powerpoint/2010/main" val="22790588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5"/>
          </p:nvPr>
        </p:nvSpPr>
        <p:spPr/>
        <p:txBody>
          <a:bodyPr/>
          <a:lstStyle/>
          <a:p>
            <a:fld id="{9B5D948F-A673-4DC7-A0E9-FA274EAF3634}" type="slidenum">
              <a:rPr lang="en-GB" smtClean="0"/>
              <a:pPr/>
              <a:t>12</a:t>
            </a:fld>
            <a:endParaRPr lang="en-GB" dirty="0"/>
          </a:p>
        </p:txBody>
      </p:sp>
    </p:spTree>
    <p:extLst>
      <p:ext uri="{BB962C8B-B14F-4D97-AF65-F5344CB8AC3E}">
        <p14:creationId xmlns:p14="http://schemas.microsoft.com/office/powerpoint/2010/main" val="10037419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B5D948F-A673-4DC7-A0E9-FA274EAF3634}" type="slidenum">
              <a:rPr lang="en-GB" smtClean="0"/>
              <a:pPr/>
              <a:t>14</a:t>
            </a:fld>
            <a:endParaRPr lang="en-GB" dirty="0"/>
          </a:p>
        </p:txBody>
      </p:sp>
    </p:spTree>
    <p:extLst>
      <p:ext uri="{BB962C8B-B14F-4D97-AF65-F5344CB8AC3E}">
        <p14:creationId xmlns:p14="http://schemas.microsoft.com/office/powerpoint/2010/main" val="11705482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B5D948F-A673-4DC7-A0E9-FA274EAF3634}" type="slidenum">
              <a:rPr lang="en-GB" smtClean="0"/>
              <a:pPr/>
              <a:t>15</a:t>
            </a:fld>
            <a:endParaRPr lang="en-GB" dirty="0"/>
          </a:p>
        </p:txBody>
      </p:sp>
    </p:spTree>
    <p:extLst>
      <p:ext uri="{BB962C8B-B14F-4D97-AF65-F5344CB8AC3E}">
        <p14:creationId xmlns:p14="http://schemas.microsoft.com/office/powerpoint/2010/main" val="13881491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9B5D948F-A673-4DC7-A0E9-FA274EAF3634}" type="slidenum">
              <a:rPr lang="en-GB" smtClean="0"/>
              <a:pPr/>
              <a:t>17</a:t>
            </a:fld>
            <a:endParaRPr lang="en-GB" dirty="0"/>
          </a:p>
        </p:txBody>
      </p:sp>
    </p:spTree>
    <p:extLst>
      <p:ext uri="{BB962C8B-B14F-4D97-AF65-F5344CB8AC3E}">
        <p14:creationId xmlns:p14="http://schemas.microsoft.com/office/powerpoint/2010/main" val="23447651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03842F-2C72-AF20-34EE-B3D59B77703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5ACFB6-557B-0181-7E9F-4A40E786541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421A747-2E86-F3B9-4DC3-6CF30490ECF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A6FEB058-0F6E-1C45-B7C1-CC21F9F414F8}"/>
              </a:ext>
            </a:extLst>
          </p:cNvPr>
          <p:cNvSpPr>
            <a:spLocks noGrp="1"/>
          </p:cNvSpPr>
          <p:nvPr>
            <p:ph type="sldNum" sz="quarter" idx="5"/>
          </p:nvPr>
        </p:nvSpPr>
        <p:spPr/>
        <p:txBody>
          <a:bodyPr/>
          <a:lstStyle/>
          <a:p>
            <a:fld id="{9B5D948F-A673-4DC7-A0E9-FA274EAF3634}" type="slidenum">
              <a:rPr lang="en-GB" smtClean="0"/>
              <a:pPr/>
              <a:t>18</a:t>
            </a:fld>
            <a:endParaRPr lang="en-GB" dirty="0"/>
          </a:p>
        </p:txBody>
      </p:sp>
    </p:spTree>
    <p:extLst>
      <p:ext uri="{BB962C8B-B14F-4D97-AF65-F5344CB8AC3E}">
        <p14:creationId xmlns:p14="http://schemas.microsoft.com/office/powerpoint/2010/main" val="42250252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9B5D948F-A673-4DC7-A0E9-FA274EAF3634}" type="slidenum">
              <a:rPr lang="en-GB" smtClean="0"/>
              <a:pPr/>
              <a:t>19</a:t>
            </a:fld>
            <a:endParaRPr lang="en-GB" dirty="0"/>
          </a:p>
        </p:txBody>
      </p:sp>
    </p:spTree>
    <p:extLst>
      <p:ext uri="{BB962C8B-B14F-4D97-AF65-F5344CB8AC3E}">
        <p14:creationId xmlns:p14="http://schemas.microsoft.com/office/powerpoint/2010/main" val="33717624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9B5D948F-A673-4DC7-A0E9-FA274EAF3634}" type="slidenum">
              <a:rPr lang="en-GB" smtClean="0"/>
              <a:pPr/>
              <a:t>20</a:t>
            </a:fld>
            <a:endParaRPr lang="en-GB" dirty="0"/>
          </a:p>
        </p:txBody>
      </p:sp>
    </p:spTree>
    <p:extLst>
      <p:ext uri="{BB962C8B-B14F-4D97-AF65-F5344CB8AC3E}">
        <p14:creationId xmlns:p14="http://schemas.microsoft.com/office/powerpoint/2010/main" val="107262289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jpe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_Title Slide with image 4">
    <p:bg>
      <p:bgPr>
        <a:gradFill flip="none" rotWithShape="1">
          <a:gsLst>
            <a:gs pos="100000">
              <a:schemeClr val="accent1"/>
            </a:gs>
            <a:gs pos="0">
              <a:schemeClr val="accent5"/>
            </a:gs>
          </a:gsLst>
          <a:lin ang="0" scaled="1"/>
          <a:tileRect/>
        </a:gra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B70E2F7-26F2-84BA-7B5C-F303677468A1}"/>
              </a:ext>
            </a:extLst>
          </p:cNvPr>
          <p:cNvPicPr>
            <a:picLocks noChangeAspect="1"/>
          </p:cNvPicPr>
          <p:nvPr userDrawn="1"/>
        </p:nvPicPr>
        <p:blipFill>
          <a:blip r:embed="rId2"/>
          <a:srcRect t="25146" r="16829"/>
          <a:stretch/>
        </p:blipFill>
        <p:spPr>
          <a:xfrm>
            <a:off x="0" y="0"/>
            <a:ext cx="12192001" cy="6858000"/>
          </a:xfrm>
          <a:prstGeom prst="rect">
            <a:avLst/>
          </a:prstGeom>
        </p:spPr>
      </p:pic>
      <p:sp>
        <p:nvSpPr>
          <p:cNvPr id="3" name="Rectangle 2">
            <a:extLst>
              <a:ext uri="{FF2B5EF4-FFF2-40B4-BE49-F238E27FC236}">
                <a16:creationId xmlns:a16="http://schemas.microsoft.com/office/drawing/2014/main" id="{6E7C3338-0BC0-53BD-9F76-4E8AC50B252C}"/>
              </a:ext>
            </a:extLst>
          </p:cNvPr>
          <p:cNvSpPr/>
          <p:nvPr userDrawn="1"/>
        </p:nvSpPr>
        <p:spPr>
          <a:xfrm>
            <a:off x="0" y="0"/>
            <a:ext cx="8181977" cy="6858000"/>
          </a:xfrm>
          <a:prstGeom prst="rect">
            <a:avLst/>
          </a:prstGeom>
          <a:gradFill>
            <a:gsLst>
              <a:gs pos="0">
                <a:schemeClr val="bg1">
                  <a:alpha val="0"/>
                </a:schemeClr>
              </a:gs>
              <a:gs pos="100000">
                <a:schemeClr val="bg1">
                  <a:alpha val="32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dirty="0" err="1">
              <a:solidFill>
                <a:schemeClr val="bg1"/>
              </a:solidFill>
            </a:endParaRPr>
          </a:p>
        </p:txBody>
      </p:sp>
      <p:sp>
        <p:nvSpPr>
          <p:cNvPr id="2" name="Title 1"/>
          <p:cNvSpPr>
            <a:spLocks noGrp="1"/>
          </p:cNvSpPr>
          <p:nvPr>
            <p:ph type="ctrTitle" hasCustomPrompt="1"/>
          </p:nvPr>
        </p:nvSpPr>
        <p:spPr>
          <a:xfrm>
            <a:off x="741302" y="1456388"/>
            <a:ext cx="4916548" cy="3442681"/>
          </a:xfrm>
          <a:noFill/>
          <a:ln w="3175">
            <a:noFill/>
            <a:prstDash val="lgDash"/>
          </a:ln>
        </p:spPr>
        <p:txBody>
          <a:bodyPr lIns="0" tIns="0" rIns="0" bIns="0" anchor="t" anchorCtr="0">
            <a:noAutofit/>
          </a:bodyPr>
          <a:lstStyle>
            <a:lvl1pPr algn="l">
              <a:defRPr sz="6600" baseline="0">
                <a:solidFill>
                  <a:schemeClr val="tx2"/>
                </a:solidFill>
              </a:defRPr>
            </a:lvl1pPr>
          </a:lstStyle>
          <a:p>
            <a:r>
              <a:rPr lang="en-GB" dirty="0"/>
              <a:t>Title slide text only</a:t>
            </a:r>
            <a:endParaRPr lang="en-US" dirty="0"/>
          </a:p>
        </p:txBody>
      </p:sp>
      <p:sp>
        <p:nvSpPr>
          <p:cNvPr id="6" name="Text Placeholder 3"/>
          <p:cNvSpPr>
            <a:spLocks noGrp="1"/>
          </p:cNvSpPr>
          <p:nvPr userDrawn="1">
            <p:ph type="body" sz="quarter" idx="11"/>
          </p:nvPr>
        </p:nvSpPr>
        <p:spPr>
          <a:xfrm>
            <a:off x="741302" y="5007009"/>
            <a:ext cx="4916548" cy="810000"/>
          </a:xfrm>
          <a:ln w="3175">
            <a:noFill/>
            <a:prstDash val="lgDash"/>
          </a:ln>
        </p:spPr>
        <p:txBody>
          <a:bodyPr wrap="square" anchor="b">
            <a:noAutofit/>
          </a:bodyPr>
          <a:lstStyle>
            <a:lvl1pPr>
              <a:defRPr sz="1400" b="1">
                <a:solidFill>
                  <a:schemeClr val="tx2"/>
                </a:solidFill>
              </a:defRPr>
            </a:lvl1pPr>
            <a:lvl2pPr>
              <a:defRPr sz="14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Click to edit Master text styles</a:t>
            </a:r>
          </a:p>
        </p:txBody>
      </p:sp>
      <p:pic>
        <p:nvPicPr>
          <p:cNvPr id="10" name="Graphic 9">
            <a:extLst>
              <a:ext uri="{FF2B5EF4-FFF2-40B4-BE49-F238E27FC236}">
                <a16:creationId xmlns:a16="http://schemas.microsoft.com/office/drawing/2014/main" id="{9A84BD71-38D7-4AC1-B38A-7DE8843A6D12}"/>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41301" y="736722"/>
            <a:ext cx="914400" cy="368346"/>
          </a:xfrm>
          <a:prstGeom prst="rect">
            <a:avLst/>
          </a:prstGeom>
        </p:spPr>
      </p:pic>
    </p:spTree>
    <p:extLst>
      <p:ext uri="{BB962C8B-B14F-4D97-AF65-F5344CB8AC3E}">
        <p14:creationId xmlns:p14="http://schemas.microsoft.com/office/powerpoint/2010/main" val="2518923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with image 4">
    <p:bg>
      <p:bgPr>
        <a:gradFill flip="none" rotWithShape="1">
          <a:gsLst>
            <a:gs pos="100000">
              <a:schemeClr val="accent1"/>
            </a:gs>
            <a:gs pos="0">
              <a:schemeClr val="accent5"/>
            </a:gs>
          </a:gsLst>
          <a:lin ang="0" scaled="1"/>
          <a:tileRect/>
        </a:gra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741302" y="1456388"/>
            <a:ext cx="4916548" cy="3442681"/>
          </a:xfrm>
          <a:noFill/>
          <a:ln w="3175">
            <a:noFill/>
            <a:prstDash val="lgDash"/>
          </a:ln>
        </p:spPr>
        <p:txBody>
          <a:bodyPr lIns="0" tIns="0" rIns="0" bIns="0" anchor="t" anchorCtr="0">
            <a:noAutofit/>
          </a:bodyPr>
          <a:lstStyle>
            <a:lvl1pPr algn="l">
              <a:defRPr sz="6600" baseline="0">
                <a:solidFill>
                  <a:schemeClr val="bg1"/>
                </a:solidFill>
              </a:defRPr>
            </a:lvl1pPr>
          </a:lstStyle>
          <a:p>
            <a:r>
              <a:rPr lang="en-GB" dirty="0"/>
              <a:t>Title slide text only</a:t>
            </a:r>
            <a:endParaRPr lang="en-US" dirty="0"/>
          </a:p>
        </p:txBody>
      </p:sp>
      <p:sp>
        <p:nvSpPr>
          <p:cNvPr id="5" name="Freeform 19">
            <a:extLst>
              <a:ext uri="{FF2B5EF4-FFF2-40B4-BE49-F238E27FC236}">
                <a16:creationId xmlns:a16="http://schemas.microsoft.com/office/drawing/2014/main" id="{EEC5B735-00AD-41B9-A513-0F7783FFBE36}"/>
              </a:ext>
            </a:extLst>
          </p:cNvPr>
          <p:cNvSpPr>
            <a:spLocks noChangeAspect="1" noEditPoints="1"/>
          </p:cNvSpPr>
          <p:nvPr userDrawn="1"/>
        </p:nvSpPr>
        <p:spPr bwMode="auto">
          <a:xfrm>
            <a:off x="998476" y="614966"/>
            <a:ext cx="911399" cy="371311"/>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alpha val="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000000"/>
              </a:solidFill>
              <a:effectLst/>
              <a:uLnTx/>
              <a:uFillTx/>
              <a:latin typeface="Arial"/>
              <a:ea typeface="+mn-ea"/>
              <a:cs typeface="+mn-cs"/>
            </a:endParaRPr>
          </a:p>
        </p:txBody>
      </p:sp>
      <p:sp>
        <p:nvSpPr>
          <p:cNvPr id="8" name="Freeform 19">
            <a:extLst>
              <a:ext uri="{FF2B5EF4-FFF2-40B4-BE49-F238E27FC236}">
                <a16:creationId xmlns:a16="http://schemas.microsoft.com/office/drawing/2014/main" id="{C5CCCCF1-8E34-4341-A6C5-97CC39680E55}"/>
              </a:ext>
            </a:extLst>
          </p:cNvPr>
          <p:cNvSpPr>
            <a:spLocks noChangeAspect="1" noEditPoints="1"/>
          </p:cNvSpPr>
          <p:nvPr userDrawn="1"/>
        </p:nvSpPr>
        <p:spPr bwMode="auto">
          <a:xfrm>
            <a:off x="998476" y="1357588"/>
            <a:ext cx="911399" cy="371311"/>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alpha val="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000000"/>
              </a:solidFill>
              <a:effectLst/>
              <a:uLnTx/>
              <a:uFillTx/>
              <a:latin typeface="Arial"/>
              <a:ea typeface="+mn-ea"/>
              <a:cs typeface="+mn-cs"/>
            </a:endParaRPr>
          </a:p>
        </p:txBody>
      </p:sp>
      <p:sp>
        <p:nvSpPr>
          <p:cNvPr id="6" name="Text Placeholder 3"/>
          <p:cNvSpPr>
            <a:spLocks noGrp="1"/>
          </p:cNvSpPr>
          <p:nvPr userDrawn="1">
            <p:ph type="body" sz="quarter" idx="11"/>
          </p:nvPr>
        </p:nvSpPr>
        <p:spPr>
          <a:xfrm>
            <a:off x="741302" y="5007009"/>
            <a:ext cx="4916548" cy="810000"/>
          </a:xfrm>
          <a:ln w="3175">
            <a:noFill/>
            <a:prstDash val="lgDash"/>
          </a:ln>
        </p:spPr>
        <p:txBody>
          <a:bodyPr wrap="square" anchor="b">
            <a:noAutofit/>
          </a:bodyPr>
          <a:lstStyle>
            <a:lvl1pPr>
              <a:defRPr sz="1400" b="1">
                <a:solidFill>
                  <a:schemeClr val="bg1"/>
                </a:solidFill>
              </a:defRPr>
            </a:lvl1pPr>
            <a:lvl2pPr>
              <a:defRPr sz="14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Click to edit Master text styles</a:t>
            </a:r>
          </a:p>
        </p:txBody>
      </p:sp>
      <p:pic>
        <p:nvPicPr>
          <p:cNvPr id="10" name="Graphic 9">
            <a:extLst>
              <a:ext uri="{FF2B5EF4-FFF2-40B4-BE49-F238E27FC236}">
                <a16:creationId xmlns:a16="http://schemas.microsoft.com/office/drawing/2014/main" id="{9A84BD71-38D7-4AC1-B38A-7DE8843A6D12}"/>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41301" y="736722"/>
            <a:ext cx="914400" cy="368346"/>
          </a:xfrm>
          <a:prstGeom prst="rect">
            <a:avLst/>
          </a:prstGeom>
        </p:spPr>
      </p:pic>
      <p:pic>
        <p:nvPicPr>
          <p:cNvPr id="3" name="Picture 2" descr="A close up of a computer&#10;&#10;Description automatically generated">
            <a:extLst>
              <a:ext uri="{FF2B5EF4-FFF2-40B4-BE49-F238E27FC236}">
                <a16:creationId xmlns:a16="http://schemas.microsoft.com/office/drawing/2014/main" id="{CED48CBB-8F06-86B1-9F7A-8B4772850D87}"/>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7682844" y="720351"/>
            <a:ext cx="3767853" cy="5415233"/>
          </a:xfrm>
          <a:prstGeom prst="rect">
            <a:avLst/>
          </a:prstGeom>
        </p:spPr>
      </p:pic>
    </p:spTree>
    <p:extLst>
      <p:ext uri="{BB962C8B-B14F-4D97-AF65-F5344CB8AC3E}">
        <p14:creationId xmlns:p14="http://schemas.microsoft.com/office/powerpoint/2010/main" val="35199785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33821-7F6E-47FF-89CD-D057DAFB6B1F}"/>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10867071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Only - Dark BG colour">
    <p:bg>
      <p:bgPr>
        <a:solidFill>
          <a:schemeClr val="accent2"/>
        </a:solidFill>
        <a:effectLst/>
      </p:bgPr>
    </p:bg>
    <p:spTree>
      <p:nvGrpSpPr>
        <p:cNvPr id="1" name=""/>
        <p:cNvGrpSpPr/>
        <p:nvPr/>
      </p:nvGrpSpPr>
      <p:grpSpPr>
        <a:xfrm>
          <a:off x="0" y="0"/>
          <a:ext cx="0" cy="0"/>
          <a:chOff x="0" y="0"/>
          <a:chExt cx="0" cy="0"/>
        </a:xfrm>
      </p:grpSpPr>
      <p:sp>
        <p:nvSpPr>
          <p:cNvPr id="4" name="Shape 8">
            <a:extLst>
              <a:ext uri="{FF2B5EF4-FFF2-40B4-BE49-F238E27FC236}">
                <a16:creationId xmlns:a16="http://schemas.microsoft.com/office/drawing/2014/main" id="{FEACBC9C-FDC2-4718-A261-6371F0F60DE3}"/>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900" smtClean="0">
                <a:solidFill>
                  <a:schemeClr val="bg1"/>
                </a:solidFill>
                <a:latin typeface="+mn-lt"/>
                <a:ea typeface="Arial"/>
                <a:cs typeface="Arial" panose="020B0604020202020204" pitchFamily="34" charset="0"/>
              </a:rPr>
              <a:pPr algn="r"/>
              <a:t>‹#›</a:t>
            </a:fld>
            <a:endParaRPr lang="en-GB" sz="900" dirty="0">
              <a:solidFill>
                <a:schemeClr val="bg1"/>
              </a:solidFill>
              <a:latin typeface="+mn-lt"/>
              <a:ea typeface="Arial"/>
              <a:cs typeface="Arial" panose="020B0604020202020204" pitchFamily="34" charset="0"/>
            </a:endParaRPr>
          </a:p>
        </p:txBody>
      </p:sp>
      <p:sp>
        <p:nvSpPr>
          <p:cNvPr id="2" name="Title 1">
            <a:extLst>
              <a:ext uri="{FF2B5EF4-FFF2-40B4-BE49-F238E27FC236}">
                <a16:creationId xmlns:a16="http://schemas.microsoft.com/office/drawing/2014/main" id="{32C06C60-BBAD-4B44-9D69-536848922030}"/>
              </a:ext>
            </a:extLst>
          </p:cNvPr>
          <p:cNvSpPr>
            <a:spLocks noGrp="1"/>
          </p:cNvSpPr>
          <p:nvPr>
            <p:ph type="title"/>
          </p:nvPr>
        </p:nvSpPr>
        <p:spPr/>
        <p:txBody>
          <a:bodyPr/>
          <a:lstStyle>
            <a:lvl1pPr>
              <a:defRPr>
                <a:solidFill>
                  <a:schemeClr val="bg1"/>
                </a:solidFill>
              </a:defRPr>
            </a:lvl1pPr>
          </a:lstStyle>
          <a:p>
            <a:r>
              <a:rPr lang="en-US"/>
              <a:t>Click to edit Master title style</a:t>
            </a:r>
            <a:endParaRPr lang="en-GB" dirty="0"/>
          </a:p>
        </p:txBody>
      </p:sp>
      <p:sp>
        <p:nvSpPr>
          <p:cNvPr id="9" name="Graphic 8">
            <a:extLst>
              <a:ext uri="{FF2B5EF4-FFF2-40B4-BE49-F238E27FC236}">
                <a16:creationId xmlns:a16="http://schemas.microsoft.com/office/drawing/2014/main" id="{147A601A-3AE8-4889-A026-9740E00CCFBB}"/>
              </a:ext>
            </a:extLst>
          </p:cNvPr>
          <p:cNvSpPr/>
          <p:nvPr userDrawn="1"/>
        </p:nvSpPr>
        <p:spPr>
          <a:xfrm>
            <a:off x="1003200" y="6266996"/>
            <a:ext cx="484832" cy="194706"/>
          </a:xfrm>
          <a:custGeom>
            <a:avLst/>
            <a:gdLst>
              <a:gd name="connsiteX0" fmla="*/ 480938 w 484832"/>
              <a:gd name="connsiteY0" fmla="*/ 148130 h 194706"/>
              <a:gd name="connsiteX1" fmla="*/ 455744 w 484832"/>
              <a:gd name="connsiteY1" fmla="*/ 148130 h 194706"/>
              <a:gd name="connsiteX2" fmla="*/ 459917 w 484832"/>
              <a:gd name="connsiteY2" fmla="*/ 131488 h 194706"/>
              <a:gd name="connsiteX3" fmla="*/ 409445 w 484832"/>
              <a:gd name="connsiteY3" fmla="*/ 131488 h 194706"/>
              <a:gd name="connsiteX4" fmla="*/ 405289 w 484832"/>
              <a:gd name="connsiteY4" fmla="*/ 148130 h 194706"/>
              <a:gd name="connsiteX5" fmla="*/ 380916 w 484832"/>
              <a:gd name="connsiteY5" fmla="*/ 148130 h 194706"/>
              <a:gd name="connsiteX6" fmla="*/ 380916 w 484832"/>
              <a:gd name="connsiteY6" fmla="*/ 144709 h 194706"/>
              <a:gd name="connsiteX7" fmla="*/ 382079 w 484832"/>
              <a:gd name="connsiteY7" fmla="*/ 138775 h 194706"/>
              <a:gd name="connsiteX8" fmla="*/ 418715 w 484832"/>
              <a:gd name="connsiteY8" fmla="*/ 103062 h 194706"/>
              <a:gd name="connsiteX9" fmla="*/ 433698 w 484832"/>
              <a:gd name="connsiteY9" fmla="*/ 117292 h 194706"/>
              <a:gd name="connsiteX10" fmla="*/ 463732 w 484832"/>
              <a:gd name="connsiteY10" fmla="*/ 117292 h 194706"/>
              <a:gd name="connsiteX11" fmla="*/ 461234 w 484832"/>
              <a:gd name="connsiteY11" fmla="*/ 95058 h 194706"/>
              <a:gd name="connsiteX12" fmla="*/ 425214 w 484832"/>
              <a:gd name="connsiteY12" fmla="*/ 82641 h 194706"/>
              <a:gd name="connsiteX13" fmla="*/ 380916 w 484832"/>
              <a:gd name="connsiteY13" fmla="*/ 94357 h 194706"/>
              <a:gd name="connsiteX14" fmla="*/ 380916 w 484832"/>
              <a:gd name="connsiteY14" fmla="*/ 3708 h 194706"/>
              <a:gd name="connsiteX15" fmla="*/ 480938 w 484832"/>
              <a:gd name="connsiteY15" fmla="*/ 3708 h 194706"/>
              <a:gd name="connsiteX16" fmla="*/ 421914 w 484832"/>
              <a:gd name="connsiteY16" fmla="*/ 172537 h 194706"/>
              <a:gd name="connsiteX17" fmla="*/ 405101 w 484832"/>
              <a:gd name="connsiteY17" fmla="*/ 174247 h 194706"/>
              <a:gd name="connsiteX18" fmla="*/ 380438 w 484832"/>
              <a:gd name="connsiteY18" fmla="*/ 151910 h 194706"/>
              <a:gd name="connsiteX19" fmla="*/ 427027 w 484832"/>
              <a:gd name="connsiteY19" fmla="*/ 151910 h 194706"/>
              <a:gd name="connsiteX20" fmla="*/ 364275 w 484832"/>
              <a:gd name="connsiteY20" fmla="*/ 90064 h 194706"/>
              <a:gd name="connsiteX21" fmla="*/ 364275 w 484832"/>
              <a:gd name="connsiteY21" fmla="*/ 110759 h 194706"/>
              <a:gd name="connsiteX22" fmla="*/ 350951 w 484832"/>
              <a:gd name="connsiteY22" fmla="*/ 139390 h 194706"/>
              <a:gd name="connsiteX23" fmla="*/ 349360 w 484832"/>
              <a:gd name="connsiteY23" fmla="*/ 148130 h 194706"/>
              <a:gd name="connsiteX24" fmla="*/ 334669 w 484832"/>
              <a:gd name="connsiteY24" fmla="*/ 148130 h 194706"/>
              <a:gd name="connsiteX25" fmla="*/ 347223 w 484832"/>
              <a:gd name="connsiteY25" fmla="*/ 88524 h 194706"/>
              <a:gd name="connsiteX26" fmla="*/ 304943 w 484832"/>
              <a:gd name="connsiteY26" fmla="*/ 88524 h 194706"/>
              <a:gd name="connsiteX27" fmla="*/ 267110 w 484832"/>
              <a:gd name="connsiteY27" fmla="*/ 148164 h 194706"/>
              <a:gd name="connsiteX28" fmla="*/ 264339 w 484832"/>
              <a:gd name="connsiteY28" fmla="*/ 148164 h 194706"/>
              <a:gd name="connsiteX29" fmla="*/ 264339 w 484832"/>
              <a:gd name="connsiteY29" fmla="*/ 3759 h 194706"/>
              <a:gd name="connsiteX30" fmla="*/ 364326 w 484832"/>
              <a:gd name="connsiteY30" fmla="*/ 3759 h 194706"/>
              <a:gd name="connsiteX31" fmla="*/ 308449 w 484832"/>
              <a:gd name="connsiteY31" fmla="*/ 148130 h 194706"/>
              <a:gd name="connsiteX32" fmla="*/ 293398 w 484832"/>
              <a:gd name="connsiteY32" fmla="*/ 148130 h 194706"/>
              <a:gd name="connsiteX33" fmla="*/ 316163 w 484832"/>
              <a:gd name="connsiteY33" fmla="*/ 112315 h 194706"/>
              <a:gd name="connsiteX34" fmla="*/ 247731 w 484832"/>
              <a:gd name="connsiteY34" fmla="*/ 88388 h 194706"/>
              <a:gd name="connsiteX35" fmla="*/ 222709 w 484832"/>
              <a:gd name="connsiteY35" fmla="*/ 88388 h 194706"/>
              <a:gd name="connsiteX36" fmla="*/ 205606 w 484832"/>
              <a:gd name="connsiteY36" fmla="*/ 148130 h 194706"/>
              <a:gd name="connsiteX37" fmla="*/ 179027 w 484832"/>
              <a:gd name="connsiteY37" fmla="*/ 148130 h 194706"/>
              <a:gd name="connsiteX38" fmla="*/ 203314 w 484832"/>
              <a:gd name="connsiteY38" fmla="*/ 119413 h 194706"/>
              <a:gd name="connsiteX39" fmla="*/ 199893 w 484832"/>
              <a:gd name="connsiteY39" fmla="*/ 95725 h 194706"/>
              <a:gd name="connsiteX40" fmla="*/ 167653 w 484832"/>
              <a:gd name="connsiteY40" fmla="*/ 88353 h 194706"/>
              <a:gd name="connsiteX41" fmla="*/ 147796 w 484832"/>
              <a:gd name="connsiteY41" fmla="*/ 88353 h 194706"/>
              <a:gd name="connsiteX42" fmla="*/ 147796 w 484832"/>
              <a:gd name="connsiteY42" fmla="*/ 3759 h 194706"/>
              <a:gd name="connsiteX43" fmla="*/ 247697 w 484832"/>
              <a:gd name="connsiteY43" fmla="*/ 3759 h 194706"/>
              <a:gd name="connsiteX44" fmla="*/ 231740 w 484832"/>
              <a:gd name="connsiteY44" fmla="*/ 148130 h 194706"/>
              <a:gd name="connsiteX45" fmla="*/ 242258 w 484832"/>
              <a:gd name="connsiteY45" fmla="*/ 110759 h 194706"/>
              <a:gd name="connsiteX46" fmla="*/ 242635 w 484832"/>
              <a:gd name="connsiteY46" fmla="*/ 148130 h 194706"/>
              <a:gd name="connsiteX47" fmla="*/ 158981 w 484832"/>
              <a:gd name="connsiteY47" fmla="*/ 133934 h 194706"/>
              <a:gd name="connsiteX48" fmla="*/ 158981 w 484832"/>
              <a:gd name="connsiteY48" fmla="*/ 133934 h 194706"/>
              <a:gd name="connsiteX49" fmla="*/ 155920 w 484832"/>
              <a:gd name="connsiteY49" fmla="*/ 134054 h 194706"/>
              <a:gd name="connsiteX50" fmla="*/ 152243 w 484832"/>
              <a:gd name="connsiteY50" fmla="*/ 134054 h 194706"/>
              <a:gd name="connsiteX51" fmla="*/ 145846 w 484832"/>
              <a:gd name="connsiteY51" fmla="*/ 134054 h 194706"/>
              <a:gd name="connsiteX52" fmla="*/ 148805 w 484832"/>
              <a:gd name="connsiteY52" fmla="*/ 123125 h 194706"/>
              <a:gd name="connsiteX53" fmla="*/ 150207 w 484832"/>
              <a:gd name="connsiteY53" fmla="*/ 117686 h 194706"/>
              <a:gd name="connsiteX54" fmla="*/ 153628 w 484832"/>
              <a:gd name="connsiteY54" fmla="*/ 104961 h 194706"/>
              <a:gd name="connsiteX55" fmla="*/ 157972 w 484832"/>
              <a:gd name="connsiteY55" fmla="*/ 104961 h 194706"/>
              <a:gd name="connsiteX56" fmla="*/ 162915 w 484832"/>
              <a:gd name="connsiteY56" fmla="*/ 104961 h 194706"/>
              <a:gd name="connsiteX57" fmla="*/ 178668 w 484832"/>
              <a:gd name="connsiteY57" fmla="*/ 108159 h 194706"/>
              <a:gd name="connsiteX58" fmla="*/ 178206 w 484832"/>
              <a:gd name="connsiteY58" fmla="*/ 119105 h 194706"/>
              <a:gd name="connsiteX59" fmla="*/ 159084 w 484832"/>
              <a:gd name="connsiteY59" fmla="*/ 133986 h 194706"/>
              <a:gd name="connsiteX60" fmla="*/ 131291 w 484832"/>
              <a:gd name="connsiteY60" fmla="*/ 93741 h 194706"/>
              <a:gd name="connsiteX61" fmla="*/ 129717 w 484832"/>
              <a:gd name="connsiteY61" fmla="*/ 98872 h 194706"/>
              <a:gd name="connsiteX62" fmla="*/ 115419 w 484832"/>
              <a:gd name="connsiteY62" fmla="*/ 146471 h 194706"/>
              <a:gd name="connsiteX63" fmla="*/ 114854 w 484832"/>
              <a:gd name="connsiteY63" fmla="*/ 148181 h 194706"/>
              <a:gd name="connsiteX64" fmla="*/ 67683 w 484832"/>
              <a:gd name="connsiteY64" fmla="*/ 148181 h 194706"/>
              <a:gd name="connsiteX65" fmla="*/ 64006 w 484832"/>
              <a:gd name="connsiteY65" fmla="*/ 140365 h 194706"/>
              <a:gd name="connsiteX66" fmla="*/ 114683 w 484832"/>
              <a:gd name="connsiteY66" fmla="*/ 88524 h 194706"/>
              <a:gd name="connsiteX67" fmla="*/ 82187 w 484832"/>
              <a:gd name="connsiteY67" fmla="*/ 88524 h 194706"/>
              <a:gd name="connsiteX68" fmla="*/ 42507 w 484832"/>
              <a:gd name="connsiteY68" fmla="*/ 131283 h 194706"/>
              <a:gd name="connsiteX69" fmla="*/ 55351 w 484832"/>
              <a:gd name="connsiteY69" fmla="*/ 88524 h 194706"/>
              <a:gd name="connsiteX70" fmla="*/ 31270 w 484832"/>
              <a:gd name="connsiteY70" fmla="*/ 88524 h 194706"/>
              <a:gd name="connsiteX71" fmla="*/ 31270 w 484832"/>
              <a:gd name="connsiteY71" fmla="*/ 3759 h 194706"/>
              <a:gd name="connsiteX72" fmla="*/ 131188 w 484832"/>
              <a:gd name="connsiteY72" fmla="*/ 3759 h 194706"/>
              <a:gd name="connsiteX73" fmla="*/ 377119 w 484832"/>
              <a:gd name="connsiteY73" fmla="*/ -89 h 194706"/>
              <a:gd name="connsiteX74" fmla="*/ 377119 w 484832"/>
              <a:gd name="connsiteY74" fmla="*/ 97076 h 194706"/>
              <a:gd name="connsiteX75" fmla="*/ 368140 w 484832"/>
              <a:gd name="connsiteY75" fmla="*/ 105713 h 194706"/>
              <a:gd name="connsiteX76" fmla="*/ 368140 w 484832"/>
              <a:gd name="connsiteY76" fmla="*/ -89 h 194706"/>
              <a:gd name="connsiteX77" fmla="*/ 260525 w 484832"/>
              <a:gd name="connsiteY77" fmla="*/ -89 h 194706"/>
              <a:gd name="connsiteX78" fmla="*/ 260525 w 484832"/>
              <a:gd name="connsiteY78" fmla="*/ 88388 h 194706"/>
              <a:gd name="connsiteX79" fmla="*/ 251614 w 484832"/>
              <a:gd name="connsiteY79" fmla="*/ 88388 h 194706"/>
              <a:gd name="connsiteX80" fmla="*/ 251614 w 484832"/>
              <a:gd name="connsiteY80" fmla="*/ -89 h 194706"/>
              <a:gd name="connsiteX81" fmla="*/ 143965 w 484832"/>
              <a:gd name="connsiteY81" fmla="*/ -89 h 194706"/>
              <a:gd name="connsiteX82" fmla="*/ 143965 w 484832"/>
              <a:gd name="connsiteY82" fmla="*/ 88524 h 194706"/>
              <a:gd name="connsiteX83" fmla="*/ 135071 w 484832"/>
              <a:gd name="connsiteY83" fmla="*/ 88524 h 194706"/>
              <a:gd name="connsiteX84" fmla="*/ 135071 w 484832"/>
              <a:gd name="connsiteY84" fmla="*/ -89 h 194706"/>
              <a:gd name="connsiteX85" fmla="*/ 27456 w 484832"/>
              <a:gd name="connsiteY85" fmla="*/ -89 h 194706"/>
              <a:gd name="connsiteX86" fmla="*/ 27456 w 484832"/>
              <a:gd name="connsiteY86" fmla="*/ 100907 h 194706"/>
              <a:gd name="connsiteX87" fmla="*/ -47 w 484832"/>
              <a:gd name="connsiteY87" fmla="*/ 192480 h 194706"/>
              <a:gd name="connsiteX88" fmla="*/ 24120 w 484832"/>
              <a:gd name="connsiteY88" fmla="*/ 192480 h 194706"/>
              <a:gd name="connsiteX89" fmla="*/ 36247 w 484832"/>
              <a:gd name="connsiteY89" fmla="*/ 151927 h 194706"/>
              <a:gd name="connsiteX90" fmla="*/ 39667 w 484832"/>
              <a:gd name="connsiteY90" fmla="*/ 151927 h 194706"/>
              <a:gd name="connsiteX91" fmla="*/ 59696 w 484832"/>
              <a:gd name="connsiteY91" fmla="*/ 192480 h 194706"/>
              <a:gd name="connsiteX92" fmla="*/ 89028 w 484832"/>
              <a:gd name="connsiteY92" fmla="*/ 192480 h 194706"/>
              <a:gd name="connsiteX93" fmla="*/ 69513 w 484832"/>
              <a:gd name="connsiteY93" fmla="*/ 151927 h 194706"/>
              <a:gd name="connsiteX94" fmla="*/ 113623 w 484832"/>
              <a:gd name="connsiteY94" fmla="*/ 151927 h 194706"/>
              <a:gd name="connsiteX95" fmla="*/ 101377 w 484832"/>
              <a:gd name="connsiteY95" fmla="*/ 192480 h 194706"/>
              <a:gd name="connsiteX96" fmla="*/ 127785 w 484832"/>
              <a:gd name="connsiteY96" fmla="*/ 192480 h 194706"/>
              <a:gd name="connsiteX97" fmla="*/ 139860 w 484832"/>
              <a:gd name="connsiteY97" fmla="*/ 152047 h 194706"/>
              <a:gd name="connsiteX98" fmla="*/ 145641 w 484832"/>
              <a:gd name="connsiteY98" fmla="*/ 152047 h 194706"/>
              <a:gd name="connsiteX99" fmla="*/ 145641 w 484832"/>
              <a:gd name="connsiteY99" fmla="*/ 151927 h 194706"/>
              <a:gd name="connsiteX100" fmla="*/ 204408 w 484832"/>
              <a:gd name="connsiteY100" fmla="*/ 151927 h 194706"/>
              <a:gd name="connsiteX101" fmla="*/ 192761 w 484832"/>
              <a:gd name="connsiteY101" fmla="*/ 192360 h 194706"/>
              <a:gd name="connsiteX102" fmla="*/ 219374 w 484832"/>
              <a:gd name="connsiteY102" fmla="*/ 192360 h 194706"/>
              <a:gd name="connsiteX103" fmla="*/ 230662 w 484832"/>
              <a:gd name="connsiteY103" fmla="*/ 151927 h 194706"/>
              <a:gd name="connsiteX104" fmla="*/ 242635 w 484832"/>
              <a:gd name="connsiteY104" fmla="*/ 151927 h 194706"/>
              <a:gd name="connsiteX105" fmla="*/ 242960 w 484832"/>
              <a:gd name="connsiteY105" fmla="*/ 192360 h 194706"/>
              <a:gd name="connsiteX106" fmla="*/ 265280 w 484832"/>
              <a:gd name="connsiteY106" fmla="*/ 192360 h 194706"/>
              <a:gd name="connsiteX107" fmla="*/ 290935 w 484832"/>
              <a:gd name="connsiteY107" fmla="*/ 151927 h 194706"/>
              <a:gd name="connsiteX108" fmla="*/ 307713 w 484832"/>
              <a:gd name="connsiteY108" fmla="*/ 151927 h 194706"/>
              <a:gd name="connsiteX109" fmla="*/ 299059 w 484832"/>
              <a:gd name="connsiteY109" fmla="*/ 192360 h 194706"/>
              <a:gd name="connsiteX110" fmla="*/ 325227 w 484832"/>
              <a:gd name="connsiteY110" fmla="*/ 192360 h 194706"/>
              <a:gd name="connsiteX111" fmla="*/ 333779 w 484832"/>
              <a:gd name="connsiteY111" fmla="*/ 151927 h 194706"/>
              <a:gd name="connsiteX112" fmla="*/ 348933 w 484832"/>
              <a:gd name="connsiteY112" fmla="*/ 151927 h 194706"/>
              <a:gd name="connsiteX113" fmla="*/ 359845 w 484832"/>
              <a:gd name="connsiteY113" fmla="*/ 183517 h 194706"/>
              <a:gd name="connsiteX114" fmla="*/ 397131 w 484832"/>
              <a:gd name="connsiteY114" fmla="*/ 194617 h 194706"/>
              <a:gd name="connsiteX115" fmla="*/ 445807 w 484832"/>
              <a:gd name="connsiteY115" fmla="*/ 188648 h 194706"/>
              <a:gd name="connsiteX116" fmla="*/ 454872 w 484832"/>
              <a:gd name="connsiteY116" fmla="*/ 151927 h 194706"/>
              <a:gd name="connsiteX117" fmla="*/ 484786 w 484832"/>
              <a:gd name="connsiteY117" fmla="*/ 151927 h 194706"/>
              <a:gd name="connsiteX118" fmla="*/ 484786 w 484832"/>
              <a:gd name="connsiteY118" fmla="*/ -89 h 19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484832" h="194706">
                <a:moveTo>
                  <a:pt x="480938" y="148130"/>
                </a:moveTo>
                <a:lnTo>
                  <a:pt x="455744" y="148130"/>
                </a:lnTo>
                <a:lnTo>
                  <a:pt x="459917" y="131488"/>
                </a:lnTo>
                <a:lnTo>
                  <a:pt x="409445" y="131488"/>
                </a:lnTo>
                <a:lnTo>
                  <a:pt x="405289" y="148130"/>
                </a:lnTo>
                <a:lnTo>
                  <a:pt x="380916" y="148130"/>
                </a:lnTo>
                <a:lnTo>
                  <a:pt x="380916" y="144709"/>
                </a:lnTo>
                <a:cubicBezTo>
                  <a:pt x="381293" y="142845"/>
                  <a:pt x="381618" y="140878"/>
                  <a:pt x="382079" y="138775"/>
                </a:cubicBezTo>
                <a:cubicBezTo>
                  <a:pt x="386526" y="120816"/>
                  <a:pt x="398311" y="103062"/>
                  <a:pt x="418715" y="103062"/>
                </a:cubicBezTo>
                <a:cubicBezTo>
                  <a:pt x="426771" y="103062"/>
                  <a:pt x="434792" y="106141"/>
                  <a:pt x="433698" y="117292"/>
                </a:cubicBezTo>
                <a:lnTo>
                  <a:pt x="463732" y="117292"/>
                </a:lnTo>
                <a:cubicBezTo>
                  <a:pt x="464912" y="112161"/>
                  <a:pt x="466896" y="103216"/>
                  <a:pt x="461234" y="95058"/>
                </a:cubicBezTo>
                <a:cubicBezTo>
                  <a:pt x="454821" y="86198"/>
                  <a:pt x="441942" y="82641"/>
                  <a:pt x="425214" y="82641"/>
                </a:cubicBezTo>
                <a:cubicBezTo>
                  <a:pt x="413328" y="82641"/>
                  <a:pt x="395933" y="84539"/>
                  <a:pt x="380916" y="94357"/>
                </a:cubicBezTo>
                <a:lnTo>
                  <a:pt x="380916" y="3708"/>
                </a:lnTo>
                <a:lnTo>
                  <a:pt x="480938" y="3708"/>
                </a:lnTo>
                <a:close/>
                <a:moveTo>
                  <a:pt x="421914" y="172537"/>
                </a:moveTo>
                <a:cubicBezTo>
                  <a:pt x="416372" y="173606"/>
                  <a:pt x="410745" y="174179"/>
                  <a:pt x="405101" y="174247"/>
                </a:cubicBezTo>
                <a:cubicBezTo>
                  <a:pt x="390683" y="174247"/>
                  <a:pt x="380643" y="167543"/>
                  <a:pt x="380438" y="151910"/>
                </a:cubicBezTo>
                <a:lnTo>
                  <a:pt x="427027" y="151910"/>
                </a:lnTo>
                <a:close/>
                <a:moveTo>
                  <a:pt x="364275" y="90064"/>
                </a:moveTo>
                <a:lnTo>
                  <a:pt x="364275" y="110759"/>
                </a:lnTo>
                <a:cubicBezTo>
                  <a:pt x="358044" y="119364"/>
                  <a:pt x="353522" y="129082"/>
                  <a:pt x="350951" y="139390"/>
                </a:cubicBezTo>
                <a:cubicBezTo>
                  <a:pt x="350195" y="142258"/>
                  <a:pt x="349663" y="145180"/>
                  <a:pt x="349360" y="148130"/>
                </a:cubicBezTo>
                <a:lnTo>
                  <a:pt x="334669" y="148130"/>
                </a:lnTo>
                <a:lnTo>
                  <a:pt x="347223" y="88524"/>
                </a:lnTo>
                <a:lnTo>
                  <a:pt x="304943" y="88524"/>
                </a:lnTo>
                <a:lnTo>
                  <a:pt x="267110" y="148164"/>
                </a:lnTo>
                <a:lnTo>
                  <a:pt x="264339" y="148164"/>
                </a:lnTo>
                <a:lnTo>
                  <a:pt x="264339" y="3759"/>
                </a:lnTo>
                <a:lnTo>
                  <a:pt x="364326" y="3759"/>
                </a:lnTo>
                <a:close/>
                <a:moveTo>
                  <a:pt x="308449" y="148130"/>
                </a:moveTo>
                <a:lnTo>
                  <a:pt x="293398" y="148130"/>
                </a:lnTo>
                <a:lnTo>
                  <a:pt x="316163" y="112315"/>
                </a:lnTo>
                <a:close/>
                <a:moveTo>
                  <a:pt x="247731" y="88388"/>
                </a:moveTo>
                <a:lnTo>
                  <a:pt x="222709" y="88388"/>
                </a:lnTo>
                <a:lnTo>
                  <a:pt x="205606" y="148130"/>
                </a:lnTo>
                <a:lnTo>
                  <a:pt x="179027" y="148130"/>
                </a:lnTo>
                <a:cubicBezTo>
                  <a:pt x="192538" y="143136"/>
                  <a:pt x="200765" y="133592"/>
                  <a:pt x="203314" y="119413"/>
                </a:cubicBezTo>
                <a:cubicBezTo>
                  <a:pt x="205400" y="108399"/>
                  <a:pt x="204408" y="101164"/>
                  <a:pt x="199893" y="95725"/>
                </a:cubicBezTo>
                <a:cubicBezTo>
                  <a:pt x="193154" y="87652"/>
                  <a:pt x="179642" y="88353"/>
                  <a:pt x="167653" y="88353"/>
                </a:cubicBezTo>
                <a:lnTo>
                  <a:pt x="147796" y="88353"/>
                </a:lnTo>
                <a:lnTo>
                  <a:pt x="147796" y="3759"/>
                </a:lnTo>
                <a:lnTo>
                  <a:pt x="247697" y="3759"/>
                </a:lnTo>
                <a:close/>
                <a:moveTo>
                  <a:pt x="231740" y="148130"/>
                </a:moveTo>
                <a:lnTo>
                  <a:pt x="242258" y="110759"/>
                </a:lnTo>
                <a:lnTo>
                  <a:pt x="242635" y="148130"/>
                </a:lnTo>
                <a:close/>
                <a:moveTo>
                  <a:pt x="158981" y="133934"/>
                </a:moveTo>
                <a:lnTo>
                  <a:pt x="158981" y="133934"/>
                </a:lnTo>
                <a:cubicBezTo>
                  <a:pt x="158007" y="133934"/>
                  <a:pt x="157032" y="134054"/>
                  <a:pt x="155920" y="134054"/>
                </a:cubicBezTo>
                <a:cubicBezTo>
                  <a:pt x="154466" y="134054"/>
                  <a:pt x="153320" y="134054"/>
                  <a:pt x="152243" y="134054"/>
                </a:cubicBezTo>
                <a:lnTo>
                  <a:pt x="145846" y="134054"/>
                </a:lnTo>
                <a:lnTo>
                  <a:pt x="148805" y="123125"/>
                </a:lnTo>
                <a:lnTo>
                  <a:pt x="150207" y="117686"/>
                </a:lnTo>
                <a:lnTo>
                  <a:pt x="153628" y="104961"/>
                </a:lnTo>
                <a:cubicBezTo>
                  <a:pt x="155116" y="104961"/>
                  <a:pt x="156570" y="104961"/>
                  <a:pt x="157972" y="104961"/>
                </a:cubicBezTo>
                <a:lnTo>
                  <a:pt x="162915" y="104961"/>
                </a:lnTo>
                <a:cubicBezTo>
                  <a:pt x="171467" y="104961"/>
                  <a:pt x="176718" y="105440"/>
                  <a:pt x="178668" y="108159"/>
                </a:cubicBezTo>
                <a:cubicBezTo>
                  <a:pt x="180156" y="110212"/>
                  <a:pt x="179967" y="113735"/>
                  <a:pt x="178206" y="119105"/>
                </a:cubicBezTo>
                <a:cubicBezTo>
                  <a:pt x="175196" y="128341"/>
                  <a:pt x="171364" y="133045"/>
                  <a:pt x="159084" y="133986"/>
                </a:cubicBezTo>
                <a:moveTo>
                  <a:pt x="131291" y="93741"/>
                </a:moveTo>
                <a:lnTo>
                  <a:pt x="129717" y="98872"/>
                </a:lnTo>
                <a:lnTo>
                  <a:pt x="115419" y="146471"/>
                </a:lnTo>
                <a:lnTo>
                  <a:pt x="114854" y="148181"/>
                </a:lnTo>
                <a:lnTo>
                  <a:pt x="67683" y="148181"/>
                </a:lnTo>
                <a:lnTo>
                  <a:pt x="64006" y="140365"/>
                </a:lnTo>
                <a:lnTo>
                  <a:pt x="114683" y="88524"/>
                </a:lnTo>
                <a:lnTo>
                  <a:pt x="82187" y="88524"/>
                </a:lnTo>
                <a:lnTo>
                  <a:pt x="42507" y="131283"/>
                </a:lnTo>
                <a:lnTo>
                  <a:pt x="55351" y="88524"/>
                </a:lnTo>
                <a:lnTo>
                  <a:pt x="31270" y="88524"/>
                </a:lnTo>
                <a:lnTo>
                  <a:pt x="31270" y="3759"/>
                </a:lnTo>
                <a:lnTo>
                  <a:pt x="131188" y="3759"/>
                </a:lnTo>
                <a:close/>
                <a:moveTo>
                  <a:pt x="377119" y="-89"/>
                </a:moveTo>
                <a:lnTo>
                  <a:pt x="377119" y="97076"/>
                </a:lnTo>
                <a:cubicBezTo>
                  <a:pt x="373861" y="99667"/>
                  <a:pt x="370856" y="102560"/>
                  <a:pt x="368140" y="105713"/>
                </a:cubicBezTo>
                <a:lnTo>
                  <a:pt x="368140" y="-89"/>
                </a:lnTo>
                <a:lnTo>
                  <a:pt x="260525" y="-89"/>
                </a:lnTo>
                <a:lnTo>
                  <a:pt x="260525" y="88388"/>
                </a:lnTo>
                <a:lnTo>
                  <a:pt x="251614" y="88388"/>
                </a:lnTo>
                <a:lnTo>
                  <a:pt x="251614" y="-89"/>
                </a:lnTo>
                <a:lnTo>
                  <a:pt x="143965" y="-89"/>
                </a:lnTo>
                <a:lnTo>
                  <a:pt x="143965" y="88524"/>
                </a:lnTo>
                <a:lnTo>
                  <a:pt x="135071" y="88524"/>
                </a:lnTo>
                <a:lnTo>
                  <a:pt x="135071" y="-89"/>
                </a:lnTo>
                <a:lnTo>
                  <a:pt x="27456" y="-89"/>
                </a:lnTo>
                <a:lnTo>
                  <a:pt x="27456" y="100907"/>
                </a:lnTo>
                <a:lnTo>
                  <a:pt x="-47" y="192480"/>
                </a:lnTo>
                <a:lnTo>
                  <a:pt x="24120" y="192480"/>
                </a:lnTo>
                <a:lnTo>
                  <a:pt x="36247" y="151927"/>
                </a:lnTo>
                <a:lnTo>
                  <a:pt x="39667" y="151927"/>
                </a:lnTo>
                <a:lnTo>
                  <a:pt x="59696" y="192480"/>
                </a:lnTo>
                <a:lnTo>
                  <a:pt x="89028" y="192480"/>
                </a:lnTo>
                <a:lnTo>
                  <a:pt x="69513" y="151927"/>
                </a:lnTo>
                <a:lnTo>
                  <a:pt x="113623" y="151927"/>
                </a:lnTo>
                <a:lnTo>
                  <a:pt x="101377" y="192480"/>
                </a:lnTo>
                <a:lnTo>
                  <a:pt x="127785" y="192480"/>
                </a:lnTo>
                <a:lnTo>
                  <a:pt x="139860" y="152047"/>
                </a:lnTo>
                <a:lnTo>
                  <a:pt x="145641" y="152047"/>
                </a:lnTo>
                <a:lnTo>
                  <a:pt x="145641" y="151927"/>
                </a:lnTo>
                <a:lnTo>
                  <a:pt x="204408" y="151927"/>
                </a:lnTo>
                <a:lnTo>
                  <a:pt x="192761" y="192360"/>
                </a:lnTo>
                <a:lnTo>
                  <a:pt x="219374" y="192360"/>
                </a:lnTo>
                <a:lnTo>
                  <a:pt x="230662" y="151927"/>
                </a:lnTo>
                <a:lnTo>
                  <a:pt x="242635" y="151927"/>
                </a:lnTo>
                <a:lnTo>
                  <a:pt x="242960" y="192360"/>
                </a:lnTo>
                <a:lnTo>
                  <a:pt x="265280" y="192360"/>
                </a:lnTo>
                <a:lnTo>
                  <a:pt x="290935" y="151927"/>
                </a:lnTo>
                <a:lnTo>
                  <a:pt x="307713" y="151927"/>
                </a:lnTo>
                <a:lnTo>
                  <a:pt x="299059" y="192360"/>
                </a:lnTo>
                <a:lnTo>
                  <a:pt x="325227" y="192360"/>
                </a:lnTo>
                <a:lnTo>
                  <a:pt x="333779" y="151927"/>
                </a:lnTo>
                <a:lnTo>
                  <a:pt x="348933" y="151927"/>
                </a:lnTo>
                <a:cubicBezTo>
                  <a:pt x="348334" y="164464"/>
                  <a:pt x="351533" y="175872"/>
                  <a:pt x="359845" y="183517"/>
                </a:cubicBezTo>
                <a:cubicBezTo>
                  <a:pt x="370004" y="192839"/>
                  <a:pt x="385603" y="194617"/>
                  <a:pt x="397131" y="194617"/>
                </a:cubicBezTo>
                <a:cubicBezTo>
                  <a:pt x="413526" y="194421"/>
                  <a:pt x="429850" y="192418"/>
                  <a:pt x="445807" y="188648"/>
                </a:cubicBezTo>
                <a:lnTo>
                  <a:pt x="454872" y="151927"/>
                </a:lnTo>
                <a:lnTo>
                  <a:pt x="484786" y="151927"/>
                </a:lnTo>
                <a:lnTo>
                  <a:pt x="484786" y="-89"/>
                </a:lnTo>
                <a:close/>
              </a:path>
            </a:pathLst>
          </a:custGeom>
          <a:solidFill>
            <a:schemeClr val="bg1"/>
          </a:solidFill>
          <a:ln w="1683" cap="flat">
            <a:noFill/>
            <a:prstDash val="solid"/>
            <a:miter/>
          </a:ln>
        </p:spPr>
        <p:txBody>
          <a:bodyPr rtlCol="0" anchor="ctr"/>
          <a:lstStyle/>
          <a:p>
            <a:endParaRPr lang="en-GB"/>
          </a:p>
        </p:txBody>
      </p:sp>
    </p:spTree>
    <p:extLst>
      <p:ext uri="{BB962C8B-B14F-4D97-AF65-F5344CB8AC3E}">
        <p14:creationId xmlns:p14="http://schemas.microsoft.com/office/powerpoint/2010/main" val="17770572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 One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CFC99C-7410-4D22-BA8D-48877FCFB6C0}"/>
              </a:ext>
            </a:extLst>
          </p:cNvPr>
          <p:cNvSpPr>
            <a:spLocks noGrp="1"/>
          </p:cNvSpPr>
          <p:nvPr>
            <p:ph type="title"/>
          </p:nvPr>
        </p:nvSpPr>
        <p:spPr/>
        <p:txBody>
          <a:bodyPr/>
          <a:lstStyle/>
          <a:p>
            <a:r>
              <a:rPr lang="en-US"/>
              <a:t>Click to edit Master title style</a:t>
            </a:r>
            <a:endParaRPr lang="en-GB"/>
          </a:p>
        </p:txBody>
      </p:sp>
      <p:sp>
        <p:nvSpPr>
          <p:cNvPr id="4" name="Content Placeholder 3">
            <a:extLst>
              <a:ext uri="{FF2B5EF4-FFF2-40B4-BE49-F238E27FC236}">
                <a16:creationId xmlns:a16="http://schemas.microsoft.com/office/drawing/2014/main" id="{03BF0349-D058-A407-0551-F4C4F624967E}"/>
              </a:ext>
            </a:extLst>
          </p:cNvPr>
          <p:cNvSpPr>
            <a:spLocks noGrp="1"/>
          </p:cNvSpPr>
          <p:nvPr>
            <p:ph sz="quarter" idx="11"/>
          </p:nvPr>
        </p:nvSpPr>
        <p:spPr>
          <a:xfrm>
            <a:off x="995363" y="1319213"/>
            <a:ext cx="8759824" cy="4552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043585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 - One Column with call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CFC99C-7410-4D22-BA8D-48877FCFB6C0}"/>
              </a:ext>
            </a:extLst>
          </p:cNvPr>
          <p:cNvSpPr>
            <a:spLocks noGrp="1"/>
          </p:cNvSpPr>
          <p:nvPr>
            <p:ph type="title"/>
          </p:nvPr>
        </p:nvSpPr>
        <p:spPr/>
        <p:txBody>
          <a:bodyPr/>
          <a:lstStyle/>
          <a:p>
            <a:r>
              <a:rPr lang="en-US"/>
              <a:t>Click to edit Master title style</a:t>
            </a:r>
            <a:endParaRPr lang="en-GB"/>
          </a:p>
        </p:txBody>
      </p:sp>
      <p:sp>
        <p:nvSpPr>
          <p:cNvPr id="4" name="Content Placeholder 3">
            <a:extLst>
              <a:ext uri="{FF2B5EF4-FFF2-40B4-BE49-F238E27FC236}">
                <a16:creationId xmlns:a16="http://schemas.microsoft.com/office/drawing/2014/main" id="{03BF0349-D058-A407-0551-F4C4F624967E}"/>
              </a:ext>
            </a:extLst>
          </p:cNvPr>
          <p:cNvSpPr>
            <a:spLocks noGrp="1"/>
          </p:cNvSpPr>
          <p:nvPr>
            <p:ph sz="quarter" idx="11"/>
          </p:nvPr>
        </p:nvSpPr>
        <p:spPr>
          <a:xfrm>
            <a:off x="995363" y="1319213"/>
            <a:ext cx="7071275" cy="4552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3">
            <a:extLst>
              <a:ext uri="{FF2B5EF4-FFF2-40B4-BE49-F238E27FC236}">
                <a16:creationId xmlns:a16="http://schemas.microsoft.com/office/drawing/2014/main" id="{B70D78B4-5113-23F5-AF68-C56D3317A348}"/>
              </a:ext>
            </a:extLst>
          </p:cNvPr>
          <p:cNvSpPr>
            <a:spLocks noGrp="1"/>
          </p:cNvSpPr>
          <p:nvPr>
            <p:ph sz="quarter" idx="12"/>
          </p:nvPr>
        </p:nvSpPr>
        <p:spPr>
          <a:xfrm>
            <a:off x="8374455" y="1319213"/>
            <a:ext cx="2822182" cy="4552950"/>
          </a:xfrm>
        </p:spPr>
        <p:txBody>
          <a:bodyPr anchor="ctr"/>
          <a:lstStyle>
            <a:lvl1pPr algn="ctr">
              <a:defRPr/>
            </a:lvl1pPr>
            <a:lvl2pPr algn="ctr">
              <a:defRPr/>
            </a:lvl2pPr>
          </a:lstStyle>
          <a:p>
            <a:pPr lvl="0"/>
            <a:r>
              <a:rPr lang="en-US"/>
              <a:t>Click to edit Master text styles</a:t>
            </a:r>
          </a:p>
        </p:txBody>
      </p:sp>
    </p:spTree>
    <p:extLst>
      <p:ext uri="{BB962C8B-B14F-4D97-AF65-F5344CB8AC3E}">
        <p14:creationId xmlns:p14="http://schemas.microsoft.com/office/powerpoint/2010/main" val="35024853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Section break 2">
    <p:bg>
      <p:bgPr>
        <a:gradFill flip="none" rotWithShape="1">
          <a:gsLst>
            <a:gs pos="0">
              <a:schemeClr val="accent5"/>
            </a:gs>
            <a:gs pos="100000">
              <a:schemeClr val="accent1"/>
            </a:gs>
          </a:gsLst>
          <a:lin ang="0" scaled="0"/>
          <a:tileRect/>
        </a:gra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BAF31653-DA95-4567-9106-71E1E49BA627}"/>
              </a:ext>
            </a:extLst>
          </p:cNvPr>
          <p:cNvSpPr>
            <a:spLocks noChangeAspect="1"/>
          </p:cNvSpPr>
          <p:nvPr userDrawn="1"/>
        </p:nvSpPr>
        <p:spPr>
          <a:xfrm>
            <a:off x="998476" y="971550"/>
            <a:ext cx="7061787" cy="4943250"/>
          </a:xfrm>
          <a:prstGeom prst="rect">
            <a:avLst/>
          </a:prstGeom>
          <a:gradFill>
            <a:gsLst>
              <a:gs pos="100000">
                <a:srgbClr val="ACEAFF"/>
              </a:gs>
              <a:gs pos="0">
                <a:schemeClr val="accent4"/>
              </a:gs>
            </a:gsLst>
            <a:lin ang="0" scaled="0"/>
          </a:gradFill>
        </p:spPr>
        <p:txBody>
          <a:bodyPr vert="horz" lIns="180000" tIns="180000" rIns="180000" bIns="180000" rtlCol="0" anchor="t" anchorCtr="0">
            <a:noAutofit/>
          </a:bodyPr>
          <a:lstStyle/>
          <a:p>
            <a:pPr lvl="0">
              <a:lnSpc>
                <a:spcPct val="70000"/>
              </a:lnSpc>
              <a:spcBef>
                <a:spcPct val="0"/>
              </a:spcBef>
              <a:buNone/>
            </a:pPr>
            <a:endParaRPr lang="en-US" sz="8800" baseline="0" dirty="0" err="1">
              <a:solidFill>
                <a:schemeClr val="bg1"/>
              </a:solidFill>
              <a:latin typeface="KPMG Bold" panose="020B0803030202040204" pitchFamily="34" charset="0"/>
              <a:ea typeface="+mj-ea"/>
              <a:cs typeface="+mj-cs"/>
            </a:endParaRPr>
          </a:p>
        </p:txBody>
      </p:sp>
      <p:sp>
        <p:nvSpPr>
          <p:cNvPr id="60" name="Text Placeholder 3">
            <a:extLst>
              <a:ext uri="{FF2B5EF4-FFF2-40B4-BE49-F238E27FC236}">
                <a16:creationId xmlns:a16="http://schemas.microsoft.com/office/drawing/2014/main" id="{2925CE2F-8945-49DE-BCC2-8BCACF480E4F}"/>
              </a:ext>
            </a:extLst>
          </p:cNvPr>
          <p:cNvSpPr>
            <a:spLocks noGrp="1"/>
          </p:cNvSpPr>
          <p:nvPr>
            <p:ph type="body" sz="quarter" idx="13"/>
          </p:nvPr>
        </p:nvSpPr>
        <p:spPr>
          <a:xfrm>
            <a:off x="1289860" y="5308261"/>
            <a:ext cx="5252400" cy="246221"/>
          </a:xfrm>
        </p:spPr>
        <p:txBody>
          <a:bodyPr wrap="square" anchor="b">
            <a:spAutoFit/>
          </a:bodyPr>
          <a:lstStyle>
            <a:lvl1pPr>
              <a:defRPr sz="1600" b="1">
                <a:solidFill>
                  <a:schemeClr val="accent2"/>
                </a:solidFill>
              </a:defRPr>
            </a:lvl1pPr>
            <a:lvl2pPr>
              <a:defRPr sz="1600">
                <a:solidFill>
                  <a:schemeClr val="accent2"/>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Click to edit Master text styles</a:t>
            </a:r>
          </a:p>
        </p:txBody>
      </p:sp>
      <p:sp>
        <p:nvSpPr>
          <p:cNvPr id="61" name="Text Placeholder 3">
            <a:extLst>
              <a:ext uri="{FF2B5EF4-FFF2-40B4-BE49-F238E27FC236}">
                <a16:creationId xmlns:a16="http://schemas.microsoft.com/office/drawing/2014/main" id="{C346F2F1-AF73-4284-8702-745152AF5399}"/>
              </a:ext>
            </a:extLst>
          </p:cNvPr>
          <p:cNvSpPr>
            <a:spLocks noGrp="1"/>
          </p:cNvSpPr>
          <p:nvPr>
            <p:ph type="body" sz="quarter" idx="14" hasCustomPrompt="1"/>
          </p:nvPr>
        </p:nvSpPr>
        <p:spPr>
          <a:xfrm>
            <a:off x="1289860" y="1140069"/>
            <a:ext cx="1082675" cy="812530"/>
          </a:xfrm>
        </p:spPr>
        <p:txBody>
          <a:bodyPr>
            <a:spAutoFit/>
          </a:bodyPr>
          <a:lstStyle>
            <a:lvl1pPr>
              <a:lnSpc>
                <a:spcPct val="80000"/>
              </a:lnSpc>
              <a:defRPr lang="en-US" sz="6600" kern="1200" baseline="0" dirty="0" smtClean="0">
                <a:solidFill>
                  <a:schemeClr val="accent2"/>
                </a:solidFill>
                <a:latin typeface="+mj-lt"/>
                <a:ea typeface="+mj-ea"/>
                <a:cs typeface="+mj-cs"/>
              </a:defRPr>
            </a:lvl1pPr>
          </a:lstStyle>
          <a:p>
            <a:pPr lvl="0"/>
            <a:r>
              <a:rPr lang="en-US" dirty="0"/>
              <a:t>00</a:t>
            </a:r>
          </a:p>
        </p:txBody>
      </p:sp>
      <p:sp>
        <p:nvSpPr>
          <p:cNvPr id="11" name="Title 1">
            <a:extLst>
              <a:ext uri="{FF2B5EF4-FFF2-40B4-BE49-F238E27FC236}">
                <a16:creationId xmlns:a16="http://schemas.microsoft.com/office/drawing/2014/main" id="{D07C0B89-7E09-423B-A068-1AF6A41E8CE4}"/>
              </a:ext>
            </a:extLst>
          </p:cNvPr>
          <p:cNvSpPr>
            <a:spLocks noGrp="1"/>
          </p:cNvSpPr>
          <p:nvPr>
            <p:ph type="ctrTitle"/>
          </p:nvPr>
        </p:nvSpPr>
        <p:spPr>
          <a:xfrm>
            <a:off x="1289860" y="2398601"/>
            <a:ext cx="5252400" cy="2367199"/>
          </a:xfrm>
          <a:noFill/>
        </p:spPr>
        <p:txBody>
          <a:bodyPr lIns="0" tIns="0" rIns="0" bIns="0" anchor="t" anchorCtr="0"/>
          <a:lstStyle>
            <a:lvl1pPr algn="l">
              <a:defRPr sz="8000" baseline="0">
                <a:solidFill>
                  <a:schemeClr val="accent2"/>
                </a:solidFill>
              </a:defRPr>
            </a:lvl1pPr>
          </a:lstStyle>
          <a:p>
            <a:r>
              <a:rPr lang="en-US"/>
              <a:t>Click to edit Master title style</a:t>
            </a:r>
            <a:endParaRPr lang="en-US" dirty="0"/>
          </a:p>
        </p:txBody>
      </p:sp>
    </p:spTree>
    <p:extLst>
      <p:ext uri="{BB962C8B-B14F-4D97-AF65-F5344CB8AC3E}">
        <p14:creationId xmlns:p14="http://schemas.microsoft.com/office/powerpoint/2010/main" val="14256639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Closing layout">
    <p:spTree>
      <p:nvGrpSpPr>
        <p:cNvPr id="1" name=""/>
        <p:cNvGrpSpPr/>
        <p:nvPr/>
      </p:nvGrpSpPr>
      <p:grpSpPr>
        <a:xfrm>
          <a:off x="0" y="0"/>
          <a:ext cx="0" cy="0"/>
          <a:chOff x="0" y="0"/>
          <a:chExt cx="0" cy="0"/>
        </a:xfrm>
      </p:grpSpPr>
      <p:sp>
        <p:nvSpPr>
          <p:cNvPr id="14" name="Text Placeholder 2">
            <a:extLst>
              <a:ext uri="{FF2B5EF4-FFF2-40B4-BE49-F238E27FC236}">
                <a16:creationId xmlns:a16="http://schemas.microsoft.com/office/drawing/2014/main" id="{F36415CC-18EE-44C6-AA6A-0C70BEB38184}"/>
              </a:ext>
            </a:extLst>
          </p:cNvPr>
          <p:cNvSpPr>
            <a:spLocks noGrp="1"/>
          </p:cNvSpPr>
          <p:nvPr>
            <p:ph type="body" sz="quarter" idx="10"/>
          </p:nvPr>
        </p:nvSpPr>
        <p:spPr>
          <a:xfrm>
            <a:off x="741301" y="4240696"/>
            <a:ext cx="5748399" cy="1854200"/>
          </a:xfrm>
        </p:spPr>
        <p:txBody>
          <a:bodyPr anchor="b"/>
          <a:lstStyle>
            <a:lvl1pPr>
              <a:spcAft>
                <a:spcPts val="1000"/>
              </a:spcAft>
              <a:defRPr lang="en-US" sz="900" b="0" kern="1200" dirty="0" smtClean="0">
                <a:solidFill>
                  <a:schemeClr val="bg1">
                    <a:lumMod val="65000"/>
                  </a:schemeClr>
                </a:solidFill>
                <a:latin typeface="+mn-lt"/>
                <a:ea typeface="+mn-ea"/>
                <a:cs typeface="+mn-cs"/>
              </a:defRPr>
            </a:lvl1pPr>
            <a:lvl2pPr>
              <a:spcAft>
                <a:spcPts val="1000"/>
              </a:spcAft>
              <a:defRPr sz="900" b="0">
                <a:solidFill>
                  <a:schemeClr val="tx1"/>
                </a:solidFill>
              </a:defRPr>
            </a:lvl2pPr>
          </a:lstStyle>
          <a:p>
            <a:pPr marL="0" lvl="0" indent="0" algn="l" defTabSz="685766" rtl="0" eaLnBrk="1" latinLnBrk="0" hangingPunct="1">
              <a:lnSpc>
                <a:spcPct val="100000"/>
              </a:lnSpc>
              <a:spcBef>
                <a:spcPts val="0"/>
              </a:spcBef>
              <a:spcAft>
                <a:spcPts val="600"/>
              </a:spcAft>
              <a:buFontTx/>
              <a:buNone/>
            </a:pPr>
            <a:r>
              <a:rPr lang="en-US"/>
              <a:t>Click to edit Master text styles</a:t>
            </a:r>
          </a:p>
          <a:p>
            <a:pPr marL="0" lvl="1" indent="0" algn="l" defTabSz="685766" rtl="0" eaLnBrk="1" latinLnBrk="0" hangingPunct="1">
              <a:lnSpc>
                <a:spcPct val="100000"/>
              </a:lnSpc>
              <a:spcBef>
                <a:spcPts val="0"/>
              </a:spcBef>
              <a:spcAft>
                <a:spcPts val="600"/>
              </a:spcAft>
              <a:buFontTx/>
              <a:buNone/>
            </a:pPr>
            <a:r>
              <a:rPr lang="en-US"/>
              <a:t>Second level</a:t>
            </a:r>
          </a:p>
        </p:txBody>
      </p:sp>
      <p:pic>
        <p:nvPicPr>
          <p:cNvPr id="23" name="Graphic 22">
            <a:extLst>
              <a:ext uri="{FF2B5EF4-FFF2-40B4-BE49-F238E27FC236}">
                <a16:creationId xmlns:a16="http://schemas.microsoft.com/office/drawing/2014/main" id="{BB7DCF77-C63C-4BBE-88C9-6A8B122B820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41301" y="736722"/>
            <a:ext cx="914400" cy="368346"/>
          </a:xfrm>
          <a:prstGeom prst="rect">
            <a:avLst/>
          </a:prstGeom>
        </p:spPr>
      </p:pic>
      <p:sp>
        <p:nvSpPr>
          <p:cNvPr id="3" name="TextBox 2">
            <a:extLst>
              <a:ext uri="{FF2B5EF4-FFF2-40B4-BE49-F238E27FC236}">
                <a16:creationId xmlns:a16="http://schemas.microsoft.com/office/drawing/2014/main" id="{4A81CA90-D592-C9D2-D312-E24E59BEEAD5}"/>
              </a:ext>
            </a:extLst>
          </p:cNvPr>
          <p:cNvSpPr txBox="1"/>
          <p:nvPr userDrawn="1"/>
        </p:nvSpPr>
        <p:spPr>
          <a:xfrm>
            <a:off x="741301" y="3824579"/>
            <a:ext cx="1112108" cy="161583"/>
          </a:xfrm>
          <a:prstGeom prst="rect">
            <a:avLst/>
          </a:prstGeom>
          <a:noFill/>
        </p:spPr>
        <p:txBody>
          <a:bodyPr wrap="square" lIns="0" tIns="0" rIns="0" bIns="0">
            <a:spAutoFit/>
          </a:bodyPr>
          <a:lstStyle/>
          <a:p>
            <a:pPr marR="0">
              <a:spcBef>
                <a:spcPts val="0"/>
              </a:spcBef>
              <a:spcAft>
                <a:spcPts val="0"/>
              </a:spcAft>
            </a:pPr>
            <a:r>
              <a:rPr lang="en-US" sz="1050" b="1" dirty="0">
                <a:solidFill>
                  <a:schemeClr val="tx2"/>
                </a:solidFill>
                <a:effectLst/>
                <a:ea typeface="Calibri" panose="020F0502020204030204" pitchFamily="34" charset="0"/>
              </a:rPr>
              <a:t>Learn about us:</a:t>
            </a:r>
          </a:p>
        </p:txBody>
      </p:sp>
      <p:sp>
        <p:nvSpPr>
          <p:cNvPr id="4" name="Freeform: Shape 3">
            <a:extLst>
              <a:ext uri="{FF2B5EF4-FFF2-40B4-BE49-F238E27FC236}">
                <a16:creationId xmlns:a16="http://schemas.microsoft.com/office/drawing/2014/main" id="{4A9FA3A8-95F7-342F-0770-F1DF6F57C670}"/>
              </a:ext>
            </a:extLst>
          </p:cNvPr>
          <p:cNvSpPr/>
          <p:nvPr userDrawn="1"/>
        </p:nvSpPr>
        <p:spPr>
          <a:xfrm>
            <a:off x="1914717" y="3715275"/>
            <a:ext cx="380190" cy="380190"/>
          </a:xfrm>
          <a:custGeom>
            <a:avLst/>
            <a:gdLst>
              <a:gd name="connsiteX0" fmla="*/ 192044 w 207146"/>
              <a:gd name="connsiteY0" fmla="*/ 0 h 207146"/>
              <a:gd name="connsiteX1" fmla="*/ 15251 w 207146"/>
              <a:gd name="connsiteY1" fmla="*/ 0 h 207146"/>
              <a:gd name="connsiteX2" fmla="*/ 0 w 207146"/>
              <a:gd name="connsiteY2" fmla="*/ 15251 h 207146"/>
              <a:gd name="connsiteX3" fmla="*/ 0 w 207146"/>
              <a:gd name="connsiteY3" fmla="*/ 191896 h 207146"/>
              <a:gd name="connsiteX4" fmla="*/ 15251 w 207146"/>
              <a:gd name="connsiteY4" fmla="*/ 207147 h 207146"/>
              <a:gd name="connsiteX5" fmla="*/ 191896 w 207146"/>
              <a:gd name="connsiteY5" fmla="*/ 207147 h 207146"/>
              <a:gd name="connsiteX6" fmla="*/ 207147 w 207146"/>
              <a:gd name="connsiteY6" fmla="*/ 191896 h 207146"/>
              <a:gd name="connsiteX7" fmla="*/ 207147 w 207146"/>
              <a:gd name="connsiteY7" fmla="*/ 15251 h 207146"/>
              <a:gd name="connsiteX8" fmla="*/ 191896 w 207146"/>
              <a:gd name="connsiteY8" fmla="*/ 0 h 207146"/>
              <a:gd name="connsiteX9" fmla="*/ 61892 w 207146"/>
              <a:gd name="connsiteY9" fmla="*/ 176645 h 207146"/>
              <a:gd name="connsiteX10" fmla="*/ 30798 w 207146"/>
              <a:gd name="connsiteY10" fmla="*/ 176645 h 207146"/>
              <a:gd name="connsiteX11" fmla="*/ 30798 w 207146"/>
              <a:gd name="connsiteY11" fmla="*/ 77587 h 207146"/>
              <a:gd name="connsiteX12" fmla="*/ 61892 w 207146"/>
              <a:gd name="connsiteY12" fmla="*/ 77587 h 207146"/>
              <a:gd name="connsiteX13" fmla="*/ 61892 w 207146"/>
              <a:gd name="connsiteY13" fmla="*/ 176645 h 207146"/>
              <a:gd name="connsiteX14" fmla="*/ 46345 w 207146"/>
              <a:gd name="connsiteY14" fmla="*/ 63965 h 207146"/>
              <a:gd name="connsiteX15" fmla="*/ 28429 w 207146"/>
              <a:gd name="connsiteY15" fmla="*/ 46049 h 207146"/>
              <a:gd name="connsiteX16" fmla="*/ 46345 w 207146"/>
              <a:gd name="connsiteY16" fmla="*/ 28133 h 207146"/>
              <a:gd name="connsiteX17" fmla="*/ 64261 w 207146"/>
              <a:gd name="connsiteY17" fmla="*/ 46049 h 207146"/>
              <a:gd name="connsiteX18" fmla="*/ 46345 w 207146"/>
              <a:gd name="connsiteY18" fmla="*/ 63965 h 207146"/>
              <a:gd name="connsiteX19" fmla="*/ 176793 w 207146"/>
              <a:gd name="connsiteY19" fmla="*/ 176793 h 207146"/>
              <a:gd name="connsiteX20" fmla="*/ 145699 w 207146"/>
              <a:gd name="connsiteY20" fmla="*/ 176793 h 207146"/>
              <a:gd name="connsiteX21" fmla="*/ 145699 w 207146"/>
              <a:gd name="connsiteY21" fmla="*/ 122748 h 207146"/>
              <a:gd name="connsiteX22" fmla="*/ 130152 w 207146"/>
              <a:gd name="connsiteY22" fmla="*/ 101871 h 207146"/>
              <a:gd name="connsiteX23" fmla="*/ 111791 w 207146"/>
              <a:gd name="connsiteY23" fmla="*/ 123192 h 207146"/>
              <a:gd name="connsiteX24" fmla="*/ 111791 w 207146"/>
              <a:gd name="connsiteY24" fmla="*/ 176941 h 207146"/>
              <a:gd name="connsiteX25" fmla="*/ 80697 w 207146"/>
              <a:gd name="connsiteY25" fmla="*/ 176941 h 207146"/>
              <a:gd name="connsiteX26" fmla="*/ 80697 w 207146"/>
              <a:gd name="connsiteY26" fmla="*/ 77884 h 207146"/>
              <a:gd name="connsiteX27" fmla="*/ 110607 w 207146"/>
              <a:gd name="connsiteY27" fmla="*/ 77884 h 207146"/>
              <a:gd name="connsiteX28" fmla="*/ 110607 w 207146"/>
              <a:gd name="connsiteY28" fmla="*/ 91654 h 207146"/>
              <a:gd name="connsiteX29" fmla="*/ 111051 w 207146"/>
              <a:gd name="connsiteY29" fmla="*/ 91654 h 207146"/>
              <a:gd name="connsiteX30" fmla="*/ 140664 w 207146"/>
              <a:gd name="connsiteY30" fmla="*/ 75218 h 207146"/>
              <a:gd name="connsiteX31" fmla="*/ 176793 w 207146"/>
              <a:gd name="connsiteY31" fmla="*/ 115789 h 207146"/>
              <a:gd name="connsiteX32" fmla="*/ 176793 w 207146"/>
              <a:gd name="connsiteY32" fmla="*/ 177089 h 207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07146" h="207146">
                <a:moveTo>
                  <a:pt x="192044" y="0"/>
                </a:moveTo>
                <a:lnTo>
                  <a:pt x="15251" y="0"/>
                </a:lnTo>
                <a:cubicBezTo>
                  <a:pt x="6811" y="0"/>
                  <a:pt x="0" y="6811"/>
                  <a:pt x="0" y="15251"/>
                </a:cubicBezTo>
                <a:lnTo>
                  <a:pt x="0" y="191896"/>
                </a:lnTo>
                <a:cubicBezTo>
                  <a:pt x="0" y="200336"/>
                  <a:pt x="6811" y="207147"/>
                  <a:pt x="15251" y="207147"/>
                </a:cubicBezTo>
                <a:lnTo>
                  <a:pt x="191896" y="207147"/>
                </a:lnTo>
                <a:cubicBezTo>
                  <a:pt x="200336" y="207147"/>
                  <a:pt x="207147" y="200336"/>
                  <a:pt x="207147" y="191896"/>
                </a:cubicBezTo>
                <a:lnTo>
                  <a:pt x="207147" y="15251"/>
                </a:lnTo>
                <a:cubicBezTo>
                  <a:pt x="207147" y="6811"/>
                  <a:pt x="200336" y="0"/>
                  <a:pt x="191896" y="0"/>
                </a:cubicBezTo>
                <a:close/>
                <a:moveTo>
                  <a:pt x="61892" y="176645"/>
                </a:moveTo>
                <a:lnTo>
                  <a:pt x="30798" y="176645"/>
                </a:lnTo>
                <a:lnTo>
                  <a:pt x="30798" y="77587"/>
                </a:lnTo>
                <a:lnTo>
                  <a:pt x="61892" y="77587"/>
                </a:lnTo>
                <a:lnTo>
                  <a:pt x="61892" y="176645"/>
                </a:lnTo>
                <a:close/>
                <a:moveTo>
                  <a:pt x="46345" y="63965"/>
                </a:moveTo>
                <a:cubicBezTo>
                  <a:pt x="36425" y="63965"/>
                  <a:pt x="28429" y="56414"/>
                  <a:pt x="28429" y="46049"/>
                </a:cubicBezTo>
                <a:cubicBezTo>
                  <a:pt x="28429" y="35684"/>
                  <a:pt x="36425" y="28133"/>
                  <a:pt x="46345" y="28133"/>
                </a:cubicBezTo>
                <a:cubicBezTo>
                  <a:pt x="56266" y="28133"/>
                  <a:pt x="64261" y="35684"/>
                  <a:pt x="64261" y="46049"/>
                </a:cubicBezTo>
                <a:cubicBezTo>
                  <a:pt x="64261" y="56414"/>
                  <a:pt x="56266" y="63965"/>
                  <a:pt x="46345" y="63965"/>
                </a:cubicBezTo>
                <a:close/>
                <a:moveTo>
                  <a:pt x="176793" y="176793"/>
                </a:moveTo>
                <a:lnTo>
                  <a:pt x="145699" y="176793"/>
                </a:lnTo>
                <a:lnTo>
                  <a:pt x="145699" y="122748"/>
                </a:lnTo>
                <a:cubicBezTo>
                  <a:pt x="145699" y="106757"/>
                  <a:pt x="138888" y="101871"/>
                  <a:pt x="130152" y="101871"/>
                </a:cubicBezTo>
                <a:cubicBezTo>
                  <a:pt x="120971" y="101871"/>
                  <a:pt x="111791" y="108830"/>
                  <a:pt x="111791" y="123192"/>
                </a:cubicBezTo>
                <a:lnTo>
                  <a:pt x="111791" y="176941"/>
                </a:lnTo>
                <a:lnTo>
                  <a:pt x="80697" y="176941"/>
                </a:lnTo>
                <a:lnTo>
                  <a:pt x="80697" y="77884"/>
                </a:lnTo>
                <a:lnTo>
                  <a:pt x="110607" y="77884"/>
                </a:lnTo>
                <a:lnTo>
                  <a:pt x="110607" y="91654"/>
                </a:lnTo>
                <a:lnTo>
                  <a:pt x="111051" y="91654"/>
                </a:lnTo>
                <a:cubicBezTo>
                  <a:pt x="114012" y="85583"/>
                  <a:pt x="124525" y="75218"/>
                  <a:pt x="140664" y="75218"/>
                </a:cubicBezTo>
                <a:cubicBezTo>
                  <a:pt x="157988" y="75218"/>
                  <a:pt x="176793" y="85583"/>
                  <a:pt x="176793" y="115789"/>
                </a:cubicBezTo>
                <a:lnTo>
                  <a:pt x="176793" y="177089"/>
                </a:lnTo>
                <a:close/>
              </a:path>
            </a:pathLst>
          </a:custGeom>
          <a:solidFill>
            <a:srgbClr val="0077B5"/>
          </a:solidFill>
          <a:ln w="14795" cap="flat">
            <a:noFill/>
            <a:prstDash val="solid"/>
            <a:miter/>
          </a:ln>
        </p:spPr>
        <p:txBody>
          <a:bodyPr rtlCol="0" anchor="ctr"/>
          <a:lstStyle/>
          <a:p>
            <a:endParaRPr lang="en-US"/>
          </a:p>
        </p:txBody>
      </p:sp>
      <p:cxnSp>
        <p:nvCxnSpPr>
          <p:cNvPr id="5" name="Straight Connector 4">
            <a:extLst>
              <a:ext uri="{FF2B5EF4-FFF2-40B4-BE49-F238E27FC236}">
                <a16:creationId xmlns:a16="http://schemas.microsoft.com/office/drawing/2014/main" id="{8744A530-441A-2937-9A20-D05EFF740899}"/>
              </a:ext>
            </a:extLst>
          </p:cNvPr>
          <p:cNvCxnSpPr>
            <a:cxnSpLocks/>
          </p:cNvCxnSpPr>
          <p:nvPr userDrawn="1"/>
        </p:nvCxnSpPr>
        <p:spPr>
          <a:xfrm>
            <a:off x="2469922" y="3631050"/>
            <a:ext cx="0" cy="548640"/>
          </a:xfrm>
          <a:prstGeom prst="line">
            <a:avLst/>
          </a:prstGeom>
          <a:ln w="31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C7070DF8-AC8F-E0D1-6890-C6CE330EEC6F}"/>
              </a:ext>
            </a:extLst>
          </p:cNvPr>
          <p:cNvSpPr txBox="1"/>
          <p:nvPr userDrawn="1"/>
        </p:nvSpPr>
        <p:spPr>
          <a:xfrm>
            <a:off x="2644938" y="3824579"/>
            <a:ext cx="1112108" cy="161583"/>
          </a:xfrm>
          <a:prstGeom prst="rect">
            <a:avLst/>
          </a:prstGeom>
          <a:noFill/>
        </p:spPr>
        <p:txBody>
          <a:bodyPr wrap="square" lIns="0" tIns="0" rIns="0" bIns="0">
            <a:spAutoFit/>
          </a:bodyPr>
          <a:lstStyle/>
          <a:p>
            <a:pPr marR="0">
              <a:spcBef>
                <a:spcPts val="0"/>
              </a:spcBef>
              <a:spcAft>
                <a:spcPts val="0"/>
              </a:spcAft>
            </a:pPr>
            <a:r>
              <a:rPr lang="en-US" sz="1050" b="1" dirty="0">
                <a:solidFill>
                  <a:schemeClr val="tx2"/>
                </a:solidFill>
                <a:effectLst/>
                <a:ea typeface="Calibri" panose="020F0502020204030204" pitchFamily="34" charset="0"/>
              </a:rPr>
              <a:t>kpmg.com</a:t>
            </a:r>
          </a:p>
        </p:txBody>
      </p:sp>
    </p:spTree>
    <p:extLst>
      <p:ext uri="{BB962C8B-B14F-4D97-AF65-F5344CB8AC3E}">
        <p14:creationId xmlns:p14="http://schemas.microsoft.com/office/powerpoint/2010/main" val="37223361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Agenda">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B00C76C-8FDF-939D-9BF7-ED86B8A09683}"/>
              </a:ext>
            </a:extLst>
          </p:cNvPr>
          <p:cNvSpPr/>
          <p:nvPr userDrawn="1"/>
        </p:nvSpPr>
        <p:spPr>
          <a:xfrm>
            <a:off x="0" y="0"/>
            <a:ext cx="7146235" cy="6029608"/>
          </a:xfrm>
          <a:prstGeom prst="rect">
            <a:avLst/>
          </a:prstGeom>
          <a:gradFill>
            <a:gsLst>
              <a:gs pos="0">
                <a:srgbClr val="7213EA"/>
              </a:gs>
              <a:gs pos="100000">
                <a:srgbClr val="1E49E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dirty="0">
              <a:solidFill>
                <a:schemeClr val="bg1"/>
              </a:solidFill>
            </a:endParaRPr>
          </a:p>
        </p:txBody>
      </p:sp>
      <p:sp>
        <p:nvSpPr>
          <p:cNvPr id="2" name="Title 1">
            <a:extLst>
              <a:ext uri="{FF2B5EF4-FFF2-40B4-BE49-F238E27FC236}">
                <a16:creationId xmlns:a16="http://schemas.microsoft.com/office/drawing/2014/main" id="{F2533821-7F6E-47FF-89CD-D057DAFB6B1F}"/>
              </a:ext>
            </a:extLst>
          </p:cNvPr>
          <p:cNvSpPr>
            <a:spLocks noGrp="1"/>
          </p:cNvSpPr>
          <p:nvPr>
            <p:ph type="title"/>
          </p:nvPr>
        </p:nvSpPr>
        <p:spPr>
          <a:xfrm>
            <a:off x="995364" y="2296814"/>
            <a:ext cx="4020256" cy="533400"/>
          </a:xfrm>
        </p:spPr>
        <p:txBody>
          <a:bodyPr anchor="ctr"/>
          <a:lstStyle>
            <a:lvl1pPr>
              <a:defRPr sz="6600">
                <a:solidFill>
                  <a:schemeClr val="bg1"/>
                </a:solidFill>
              </a:defRPr>
            </a:lvl1pPr>
          </a:lstStyle>
          <a:p>
            <a:r>
              <a:rPr lang="en-US"/>
              <a:t>Click to edit Master title style</a:t>
            </a:r>
            <a:endParaRPr lang="en-GB" dirty="0"/>
          </a:p>
        </p:txBody>
      </p:sp>
      <p:sp>
        <p:nvSpPr>
          <p:cNvPr id="8" name="Text Placeholder 7">
            <a:extLst>
              <a:ext uri="{FF2B5EF4-FFF2-40B4-BE49-F238E27FC236}">
                <a16:creationId xmlns:a16="http://schemas.microsoft.com/office/drawing/2014/main" id="{2858FFCE-70FF-E8A9-1517-97027D03F890}"/>
              </a:ext>
            </a:extLst>
          </p:cNvPr>
          <p:cNvSpPr>
            <a:spLocks noGrp="1"/>
          </p:cNvSpPr>
          <p:nvPr>
            <p:ph type="body" sz="quarter" idx="10"/>
          </p:nvPr>
        </p:nvSpPr>
        <p:spPr>
          <a:xfrm>
            <a:off x="5222081" y="518036"/>
            <a:ext cx="1747838" cy="620712"/>
          </a:xfrm>
        </p:spPr>
        <p:txBody>
          <a:bodyPr anchor="ctr"/>
          <a:lstStyle>
            <a:lvl1pPr algn="r">
              <a:lnSpc>
                <a:spcPct val="70000"/>
              </a:lnSpc>
              <a:defRPr sz="4400">
                <a:solidFill>
                  <a:schemeClr val="bg1"/>
                </a:solidFill>
                <a:latin typeface="+mj-lt"/>
              </a:defRPr>
            </a:lvl1pPr>
          </a:lstStyle>
          <a:p>
            <a:pPr lvl="0"/>
            <a:r>
              <a:rPr lang="en-US"/>
              <a:t>Click to edit Master text styles</a:t>
            </a:r>
          </a:p>
        </p:txBody>
      </p:sp>
      <p:sp>
        <p:nvSpPr>
          <p:cNvPr id="9" name="Text Placeholder 7">
            <a:extLst>
              <a:ext uri="{FF2B5EF4-FFF2-40B4-BE49-F238E27FC236}">
                <a16:creationId xmlns:a16="http://schemas.microsoft.com/office/drawing/2014/main" id="{5EE4DAAF-DB2D-B25E-7B9D-0F44ED0E90F9}"/>
              </a:ext>
            </a:extLst>
          </p:cNvPr>
          <p:cNvSpPr>
            <a:spLocks noGrp="1"/>
          </p:cNvSpPr>
          <p:nvPr>
            <p:ph type="body" sz="quarter" idx="11"/>
          </p:nvPr>
        </p:nvSpPr>
        <p:spPr>
          <a:xfrm>
            <a:off x="5222081" y="1253897"/>
            <a:ext cx="1747838" cy="620712"/>
          </a:xfrm>
        </p:spPr>
        <p:txBody>
          <a:bodyPr anchor="ctr"/>
          <a:lstStyle>
            <a:lvl1pPr algn="r">
              <a:lnSpc>
                <a:spcPct val="70000"/>
              </a:lnSpc>
              <a:defRPr sz="4400">
                <a:solidFill>
                  <a:schemeClr val="bg1"/>
                </a:solidFill>
                <a:latin typeface="+mj-lt"/>
              </a:defRPr>
            </a:lvl1pPr>
          </a:lstStyle>
          <a:p>
            <a:pPr lvl="0"/>
            <a:r>
              <a:rPr lang="en-US"/>
              <a:t>Click to edit Master text styles</a:t>
            </a:r>
          </a:p>
        </p:txBody>
      </p:sp>
      <p:sp>
        <p:nvSpPr>
          <p:cNvPr id="10" name="Text Placeholder 7">
            <a:extLst>
              <a:ext uri="{FF2B5EF4-FFF2-40B4-BE49-F238E27FC236}">
                <a16:creationId xmlns:a16="http://schemas.microsoft.com/office/drawing/2014/main" id="{1E977FBC-993E-BFBA-2C6A-08F5FD3B70E1}"/>
              </a:ext>
            </a:extLst>
          </p:cNvPr>
          <p:cNvSpPr>
            <a:spLocks noGrp="1"/>
          </p:cNvSpPr>
          <p:nvPr>
            <p:ph type="body" sz="quarter" idx="12"/>
          </p:nvPr>
        </p:nvSpPr>
        <p:spPr>
          <a:xfrm>
            <a:off x="5222081" y="1986458"/>
            <a:ext cx="1747838" cy="620712"/>
          </a:xfrm>
        </p:spPr>
        <p:txBody>
          <a:bodyPr anchor="ctr"/>
          <a:lstStyle>
            <a:lvl1pPr algn="r">
              <a:lnSpc>
                <a:spcPct val="70000"/>
              </a:lnSpc>
              <a:defRPr sz="4400">
                <a:solidFill>
                  <a:schemeClr val="bg1"/>
                </a:solidFill>
                <a:latin typeface="+mj-lt"/>
              </a:defRPr>
            </a:lvl1pPr>
          </a:lstStyle>
          <a:p>
            <a:pPr lvl="0"/>
            <a:r>
              <a:rPr lang="en-US"/>
              <a:t>Click to edit Master text styles</a:t>
            </a:r>
          </a:p>
        </p:txBody>
      </p:sp>
      <p:sp>
        <p:nvSpPr>
          <p:cNvPr id="11" name="Text Placeholder 7">
            <a:extLst>
              <a:ext uri="{FF2B5EF4-FFF2-40B4-BE49-F238E27FC236}">
                <a16:creationId xmlns:a16="http://schemas.microsoft.com/office/drawing/2014/main" id="{E1098360-6E22-9234-483A-A7F9E4496346}"/>
              </a:ext>
            </a:extLst>
          </p:cNvPr>
          <p:cNvSpPr>
            <a:spLocks noGrp="1"/>
          </p:cNvSpPr>
          <p:nvPr>
            <p:ph type="body" sz="quarter" idx="13"/>
          </p:nvPr>
        </p:nvSpPr>
        <p:spPr>
          <a:xfrm>
            <a:off x="5222081" y="2719019"/>
            <a:ext cx="1747838" cy="620712"/>
          </a:xfrm>
        </p:spPr>
        <p:txBody>
          <a:bodyPr anchor="ctr"/>
          <a:lstStyle>
            <a:lvl1pPr algn="r">
              <a:lnSpc>
                <a:spcPct val="70000"/>
              </a:lnSpc>
              <a:defRPr sz="4400">
                <a:solidFill>
                  <a:schemeClr val="bg1"/>
                </a:solidFill>
                <a:latin typeface="+mj-lt"/>
              </a:defRPr>
            </a:lvl1pPr>
          </a:lstStyle>
          <a:p>
            <a:pPr lvl="0"/>
            <a:r>
              <a:rPr lang="en-US"/>
              <a:t>Click to edit Master text styles</a:t>
            </a:r>
          </a:p>
        </p:txBody>
      </p:sp>
      <p:sp>
        <p:nvSpPr>
          <p:cNvPr id="12" name="Text Placeholder 7">
            <a:extLst>
              <a:ext uri="{FF2B5EF4-FFF2-40B4-BE49-F238E27FC236}">
                <a16:creationId xmlns:a16="http://schemas.microsoft.com/office/drawing/2014/main" id="{7F3E4A42-CF45-2915-6B61-FC6A1477D5D3}"/>
              </a:ext>
            </a:extLst>
          </p:cNvPr>
          <p:cNvSpPr>
            <a:spLocks noGrp="1"/>
          </p:cNvSpPr>
          <p:nvPr>
            <p:ph type="body" sz="quarter" idx="14"/>
          </p:nvPr>
        </p:nvSpPr>
        <p:spPr>
          <a:xfrm>
            <a:off x="5222081" y="3451580"/>
            <a:ext cx="1747838" cy="620712"/>
          </a:xfrm>
        </p:spPr>
        <p:txBody>
          <a:bodyPr anchor="ctr"/>
          <a:lstStyle>
            <a:lvl1pPr algn="r">
              <a:lnSpc>
                <a:spcPct val="70000"/>
              </a:lnSpc>
              <a:defRPr sz="4400">
                <a:solidFill>
                  <a:schemeClr val="bg1"/>
                </a:solidFill>
                <a:latin typeface="+mj-lt"/>
              </a:defRPr>
            </a:lvl1pPr>
          </a:lstStyle>
          <a:p>
            <a:pPr lvl="0"/>
            <a:r>
              <a:rPr lang="en-US"/>
              <a:t>Click to edit Master text styles</a:t>
            </a:r>
          </a:p>
        </p:txBody>
      </p:sp>
      <p:sp>
        <p:nvSpPr>
          <p:cNvPr id="13" name="Text Placeholder 7">
            <a:extLst>
              <a:ext uri="{FF2B5EF4-FFF2-40B4-BE49-F238E27FC236}">
                <a16:creationId xmlns:a16="http://schemas.microsoft.com/office/drawing/2014/main" id="{5B54C6F9-611B-E49E-B97E-FDA98D09CBBF}"/>
              </a:ext>
            </a:extLst>
          </p:cNvPr>
          <p:cNvSpPr>
            <a:spLocks noGrp="1"/>
          </p:cNvSpPr>
          <p:nvPr>
            <p:ph type="body" sz="quarter" idx="15"/>
          </p:nvPr>
        </p:nvSpPr>
        <p:spPr>
          <a:xfrm>
            <a:off x="5222081" y="4191427"/>
            <a:ext cx="1747838" cy="620712"/>
          </a:xfrm>
        </p:spPr>
        <p:txBody>
          <a:bodyPr anchor="ctr"/>
          <a:lstStyle>
            <a:lvl1pPr algn="r">
              <a:lnSpc>
                <a:spcPct val="70000"/>
              </a:lnSpc>
              <a:defRPr sz="4400">
                <a:solidFill>
                  <a:schemeClr val="bg1"/>
                </a:solidFill>
                <a:latin typeface="+mj-lt"/>
              </a:defRPr>
            </a:lvl1pPr>
          </a:lstStyle>
          <a:p>
            <a:pPr lvl="0"/>
            <a:r>
              <a:rPr lang="en-US"/>
              <a:t>Click to edit Master text styles</a:t>
            </a:r>
          </a:p>
        </p:txBody>
      </p:sp>
      <p:sp>
        <p:nvSpPr>
          <p:cNvPr id="14" name="Text Placeholder 7">
            <a:extLst>
              <a:ext uri="{FF2B5EF4-FFF2-40B4-BE49-F238E27FC236}">
                <a16:creationId xmlns:a16="http://schemas.microsoft.com/office/drawing/2014/main" id="{D112AF84-8A2E-895B-95CA-747F03F65550}"/>
              </a:ext>
            </a:extLst>
          </p:cNvPr>
          <p:cNvSpPr>
            <a:spLocks noGrp="1"/>
          </p:cNvSpPr>
          <p:nvPr>
            <p:ph type="body" sz="quarter" idx="16"/>
          </p:nvPr>
        </p:nvSpPr>
        <p:spPr>
          <a:xfrm>
            <a:off x="5222081" y="4931274"/>
            <a:ext cx="1747838" cy="620712"/>
          </a:xfrm>
        </p:spPr>
        <p:txBody>
          <a:bodyPr anchor="ctr"/>
          <a:lstStyle>
            <a:lvl1pPr algn="r">
              <a:lnSpc>
                <a:spcPct val="70000"/>
              </a:lnSpc>
              <a:defRPr sz="4400">
                <a:solidFill>
                  <a:schemeClr val="bg1"/>
                </a:solidFill>
                <a:latin typeface="+mj-lt"/>
              </a:defRPr>
            </a:lvl1pPr>
          </a:lstStyle>
          <a:p>
            <a:pPr lvl="0"/>
            <a:r>
              <a:rPr lang="en-US"/>
              <a:t>Click to edit Master text styles</a:t>
            </a:r>
          </a:p>
        </p:txBody>
      </p:sp>
      <p:sp>
        <p:nvSpPr>
          <p:cNvPr id="23" name="Text Placeholder 22">
            <a:extLst>
              <a:ext uri="{FF2B5EF4-FFF2-40B4-BE49-F238E27FC236}">
                <a16:creationId xmlns:a16="http://schemas.microsoft.com/office/drawing/2014/main" id="{530DB1C0-6A8F-C400-D535-756CF0C3CD7E}"/>
              </a:ext>
            </a:extLst>
          </p:cNvPr>
          <p:cNvSpPr>
            <a:spLocks noGrp="1"/>
          </p:cNvSpPr>
          <p:nvPr>
            <p:ph type="body" sz="quarter" idx="17"/>
          </p:nvPr>
        </p:nvSpPr>
        <p:spPr>
          <a:xfrm>
            <a:off x="7342361" y="517525"/>
            <a:ext cx="3846440" cy="623888"/>
          </a:xfrm>
        </p:spPr>
        <p:txBody>
          <a:bodyPr anchor="ctr"/>
          <a:lstStyle>
            <a:lvl1pPr>
              <a:spcAft>
                <a:spcPts val="0"/>
              </a:spcAft>
              <a:defRPr sz="1800"/>
            </a:lvl1pPr>
            <a:lvl2pPr>
              <a:spcAft>
                <a:spcPts val="0"/>
              </a:spcAft>
              <a:defRPr sz="1600"/>
            </a:lvl2pPr>
          </a:lstStyle>
          <a:p>
            <a:pPr lvl="0"/>
            <a:r>
              <a:rPr lang="en-US"/>
              <a:t>Click to edit Master text styles</a:t>
            </a:r>
          </a:p>
          <a:p>
            <a:pPr lvl="1"/>
            <a:r>
              <a:rPr lang="en-US"/>
              <a:t>Second level</a:t>
            </a:r>
          </a:p>
        </p:txBody>
      </p:sp>
      <p:sp>
        <p:nvSpPr>
          <p:cNvPr id="24" name="Text Placeholder 22">
            <a:extLst>
              <a:ext uri="{FF2B5EF4-FFF2-40B4-BE49-F238E27FC236}">
                <a16:creationId xmlns:a16="http://schemas.microsoft.com/office/drawing/2014/main" id="{BDAFC491-0350-72A9-16A2-A09188C5C2D1}"/>
              </a:ext>
            </a:extLst>
          </p:cNvPr>
          <p:cNvSpPr>
            <a:spLocks noGrp="1"/>
          </p:cNvSpPr>
          <p:nvPr>
            <p:ph type="body" sz="quarter" idx="18"/>
          </p:nvPr>
        </p:nvSpPr>
        <p:spPr>
          <a:xfrm>
            <a:off x="7342361" y="1248732"/>
            <a:ext cx="3846440" cy="623888"/>
          </a:xfrm>
        </p:spPr>
        <p:txBody>
          <a:bodyPr anchor="ctr"/>
          <a:lstStyle>
            <a:lvl1pPr>
              <a:spcAft>
                <a:spcPts val="0"/>
              </a:spcAft>
              <a:defRPr sz="1800"/>
            </a:lvl1pPr>
            <a:lvl2pPr>
              <a:spcAft>
                <a:spcPts val="0"/>
              </a:spcAft>
              <a:defRPr sz="1600"/>
            </a:lvl2pPr>
          </a:lstStyle>
          <a:p>
            <a:pPr lvl="0"/>
            <a:r>
              <a:rPr lang="en-US"/>
              <a:t>Click to edit Master text styles</a:t>
            </a:r>
          </a:p>
          <a:p>
            <a:pPr lvl="1"/>
            <a:r>
              <a:rPr lang="en-US"/>
              <a:t>Second level</a:t>
            </a:r>
          </a:p>
        </p:txBody>
      </p:sp>
      <p:sp>
        <p:nvSpPr>
          <p:cNvPr id="25" name="Text Placeholder 22">
            <a:extLst>
              <a:ext uri="{FF2B5EF4-FFF2-40B4-BE49-F238E27FC236}">
                <a16:creationId xmlns:a16="http://schemas.microsoft.com/office/drawing/2014/main" id="{1EF314C3-E5F9-AB91-47BC-9447371C24FD}"/>
              </a:ext>
            </a:extLst>
          </p:cNvPr>
          <p:cNvSpPr>
            <a:spLocks noGrp="1"/>
          </p:cNvSpPr>
          <p:nvPr>
            <p:ph type="body" sz="quarter" idx="19"/>
          </p:nvPr>
        </p:nvSpPr>
        <p:spPr>
          <a:xfrm>
            <a:off x="7342361" y="1986458"/>
            <a:ext cx="3846440" cy="623888"/>
          </a:xfrm>
        </p:spPr>
        <p:txBody>
          <a:bodyPr anchor="ctr"/>
          <a:lstStyle>
            <a:lvl1pPr>
              <a:spcAft>
                <a:spcPts val="0"/>
              </a:spcAft>
              <a:defRPr sz="1800"/>
            </a:lvl1pPr>
            <a:lvl2pPr>
              <a:spcAft>
                <a:spcPts val="0"/>
              </a:spcAft>
              <a:defRPr sz="1600"/>
            </a:lvl2pPr>
          </a:lstStyle>
          <a:p>
            <a:pPr lvl="0"/>
            <a:r>
              <a:rPr lang="en-US"/>
              <a:t>Click to edit Master text styles</a:t>
            </a:r>
          </a:p>
          <a:p>
            <a:pPr lvl="1"/>
            <a:r>
              <a:rPr lang="en-US"/>
              <a:t>Second level</a:t>
            </a:r>
          </a:p>
        </p:txBody>
      </p:sp>
      <p:sp>
        <p:nvSpPr>
          <p:cNvPr id="26" name="Text Placeholder 22">
            <a:extLst>
              <a:ext uri="{FF2B5EF4-FFF2-40B4-BE49-F238E27FC236}">
                <a16:creationId xmlns:a16="http://schemas.microsoft.com/office/drawing/2014/main" id="{641329B7-7972-61B0-C0AC-5550316CF898}"/>
              </a:ext>
            </a:extLst>
          </p:cNvPr>
          <p:cNvSpPr>
            <a:spLocks noGrp="1"/>
          </p:cNvSpPr>
          <p:nvPr>
            <p:ph type="body" sz="quarter" idx="20"/>
          </p:nvPr>
        </p:nvSpPr>
        <p:spPr>
          <a:xfrm>
            <a:off x="7342361" y="2727844"/>
            <a:ext cx="3846440" cy="623888"/>
          </a:xfrm>
        </p:spPr>
        <p:txBody>
          <a:bodyPr anchor="ctr"/>
          <a:lstStyle>
            <a:lvl1pPr>
              <a:spcAft>
                <a:spcPts val="0"/>
              </a:spcAft>
              <a:defRPr sz="1800"/>
            </a:lvl1pPr>
            <a:lvl2pPr>
              <a:spcAft>
                <a:spcPts val="0"/>
              </a:spcAft>
              <a:defRPr sz="1600"/>
            </a:lvl2pPr>
          </a:lstStyle>
          <a:p>
            <a:pPr lvl="0"/>
            <a:r>
              <a:rPr lang="en-US"/>
              <a:t>Click to edit Master text styles</a:t>
            </a:r>
          </a:p>
          <a:p>
            <a:pPr lvl="1"/>
            <a:r>
              <a:rPr lang="en-US"/>
              <a:t>Second level</a:t>
            </a:r>
          </a:p>
        </p:txBody>
      </p:sp>
      <p:sp>
        <p:nvSpPr>
          <p:cNvPr id="27" name="Text Placeholder 22">
            <a:extLst>
              <a:ext uri="{FF2B5EF4-FFF2-40B4-BE49-F238E27FC236}">
                <a16:creationId xmlns:a16="http://schemas.microsoft.com/office/drawing/2014/main" id="{EEBD0451-DC0E-3D9D-8C4A-787DC788A9C3}"/>
              </a:ext>
            </a:extLst>
          </p:cNvPr>
          <p:cNvSpPr>
            <a:spLocks noGrp="1"/>
          </p:cNvSpPr>
          <p:nvPr>
            <p:ph type="body" sz="quarter" idx="21"/>
          </p:nvPr>
        </p:nvSpPr>
        <p:spPr>
          <a:xfrm>
            <a:off x="7342361" y="3447406"/>
            <a:ext cx="3846440" cy="623888"/>
          </a:xfrm>
        </p:spPr>
        <p:txBody>
          <a:bodyPr anchor="ctr"/>
          <a:lstStyle>
            <a:lvl1pPr>
              <a:spcAft>
                <a:spcPts val="0"/>
              </a:spcAft>
              <a:defRPr sz="1800"/>
            </a:lvl1pPr>
            <a:lvl2pPr>
              <a:spcAft>
                <a:spcPts val="0"/>
              </a:spcAft>
              <a:defRPr sz="1600"/>
            </a:lvl2pPr>
          </a:lstStyle>
          <a:p>
            <a:pPr lvl="0"/>
            <a:r>
              <a:rPr lang="en-US"/>
              <a:t>Click to edit Master text styles</a:t>
            </a:r>
          </a:p>
          <a:p>
            <a:pPr lvl="1"/>
            <a:r>
              <a:rPr lang="en-US"/>
              <a:t>Second level</a:t>
            </a:r>
          </a:p>
        </p:txBody>
      </p:sp>
      <p:sp>
        <p:nvSpPr>
          <p:cNvPr id="28" name="Text Placeholder 22">
            <a:extLst>
              <a:ext uri="{FF2B5EF4-FFF2-40B4-BE49-F238E27FC236}">
                <a16:creationId xmlns:a16="http://schemas.microsoft.com/office/drawing/2014/main" id="{135029D0-C3C3-1A14-5396-8F72B8371561}"/>
              </a:ext>
            </a:extLst>
          </p:cNvPr>
          <p:cNvSpPr>
            <a:spLocks noGrp="1"/>
          </p:cNvSpPr>
          <p:nvPr>
            <p:ph type="body" sz="quarter" idx="22"/>
          </p:nvPr>
        </p:nvSpPr>
        <p:spPr>
          <a:xfrm>
            <a:off x="7342361" y="4189839"/>
            <a:ext cx="3846440" cy="623888"/>
          </a:xfrm>
        </p:spPr>
        <p:txBody>
          <a:bodyPr anchor="ctr"/>
          <a:lstStyle>
            <a:lvl1pPr>
              <a:spcAft>
                <a:spcPts val="0"/>
              </a:spcAft>
              <a:defRPr sz="1800"/>
            </a:lvl1pPr>
            <a:lvl2pPr>
              <a:spcAft>
                <a:spcPts val="0"/>
              </a:spcAft>
              <a:defRPr sz="1600"/>
            </a:lvl2pPr>
          </a:lstStyle>
          <a:p>
            <a:pPr lvl="0"/>
            <a:r>
              <a:rPr lang="en-US"/>
              <a:t>Click to edit Master text styles</a:t>
            </a:r>
          </a:p>
          <a:p>
            <a:pPr lvl="1"/>
            <a:r>
              <a:rPr lang="en-US"/>
              <a:t>Second level</a:t>
            </a:r>
          </a:p>
        </p:txBody>
      </p:sp>
      <p:sp>
        <p:nvSpPr>
          <p:cNvPr id="29" name="Text Placeholder 22">
            <a:extLst>
              <a:ext uri="{FF2B5EF4-FFF2-40B4-BE49-F238E27FC236}">
                <a16:creationId xmlns:a16="http://schemas.microsoft.com/office/drawing/2014/main" id="{F8F78E0D-C775-4EB0-7C8E-EB5FF985689C}"/>
              </a:ext>
            </a:extLst>
          </p:cNvPr>
          <p:cNvSpPr>
            <a:spLocks noGrp="1"/>
          </p:cNvSpPr>
          <p:nvPr>
            <p:ph type="body" sz="quarter" idx="23"/>
          </p:nvPr>
        </p:nvSpPr>
        <p:spPr>
          <a:xfrm>
            <a:off x="7342361" y="4936023"/>
            <a:ext cx="3846440" cy="623888"/>
          </a:xfrm>
        </p:spPr>
        <p:txBody>
          <a:bodyPr anchor="ctr"/>
          <a:lstStyle>
            <a:lvl1pPr>
              <a:spcAft>
                <a:spcPts val="0"/>
              </a:spcAft>
              <a:defRPr sz="1800"/>
            </a:lvl1pPr>
            <a:lvl2pPr>
              <a:spcAft>
                <a:spcPts val="0"/>
              </a:spcAft>
              <a:defRPr sz="1600"/>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4547972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95364" y="431800"/>
            <a:ext cx="10204450" cy="533400"/>
          </a:xfrm>
          <a:prstGeom prst="rect">
            <a:avLst/>
          </a:prstGeom>
        </p:spPr>
        <p:txBody>
          <a:bodyPr vert="horz" lIns="0" tIns="0" rIns="0" bIns="0" rtlCol="0" anchor="t" anchorCtr="0">
            <a:noAutofit/>
          </a:bodyPr>
          <a:lstStyle/>
          <a:p>
            <a:r>
              <a:rPr lang="en-US"/>
              <a:t>Click to edit Master title style</a:t>
            </a:r>
            <a:endParaRPr lang="en-GB" dirty="0"/>
          </a:p>
        </p:txBody>
      </p:sp>
      <p:sp>
        <p:nvSpPr>
          <p:cNvPr id="3" name="Text Placeholder 2"/>
          <p:cNvSpPr>
            <a:spLocks noGrp="1"/>
          </p:cNvSpPr>
          <p:nvPr>
            <p:ph type="body" idx="1"/>
          </p:nvPr>
        </p:nvSpPr>
        <p:spPr>
          <a:xfrm>
            <a:off x="995362" y="1330325"/>
            <a:ext cx="10200683" cy="4546600"/>
          </a:xfrm>
          <a:prstGeom prst="rect">
            <a:avLst/>
          </a:prstGeom>
        </p:spPr>
        <p:txBody>
          <a:bodyPr vert="horz" lIns="0" tIns="0" rIns="0" bIns="0" rtlCol="0" anchor="t" anchorCtr="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9" name="Shape 8"/>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900" smtClean="0">
                <a:solidFill>
                  <a:schemeClr val="accent2"/>
                </a:solidFill>
                <a:latin typeface="+mn-lt"/>
                <a:ea typeface="Arial"/>
                <a:cs typeface="Arial" panose="020B0604020202020204" pitchFamily="34" charset="0"/>
              </a:rPr>
              <a:pPr algn="r"/>
              <a:t>‹#›</a:t>
            </a:fld>
            <a:endParaRPr lang="en-GB" sz="900" dirty="0">
              <a:solidFill>
                <a:schemeClr val="accent2"/>
              </a:solidFill>
              <a:latin typeface="+mn-lt"/>
              <a:ea typeface="Arial"/>
              <a:cs typeface="Arial" panose="020B0604020202020204" pitchFamily="34" charset="0"/>
            </a:endParaRPr>
          </a:p>
        </p:txBody>
      </p:sp>
      <p:sp>
        <p:nvSpPr>
          <p:cNvPr id="8" name="TextBox 7">
            <a:extLst>
              <a:ext uri="{C183D7F6-B498-43B3-948B-1728B52AA6E4}">
                <adec:decorative xmlns:adec="http://schemas.microsoft.com/office/drawing/2017/decorative" val="1"/>
              </a:ext>
            </a:extLst>
          </p:cNvPr>
          <p:cNvSpPr txBox="1"/>
          <p:nvPr userDrawn="1"/>
        </p:nvSpPr>
        <p:spPr>
          <a:xfrm>
            <a:off x="1885684" y="6266997"/>
            <a:ext cx="4669201" cy="183600"/>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bg1">
                    <a:lumMod val="65000"/>
                  </a:schemeClr>
                </a:solidFill>
                <a:latin typeface="+mn-lt"/>
                <a:ea typeface="+mn-ea"/>
                <a:cs typeface="+mn-cs"/>
              </a:rPr>
              <a:t>© 2025 KPMG LLP, a Delaware limited liability partnership and a member firm of the KPMG global organization of independent member firms affiliated with KPMG International Limited, a private English company limited by guarantee. All rights reserved. USCS026964-1A</a:t>
            </a:r>
          </a:p>
        </p:txBody>
      </p:sp>
      <p:sp>
        <p:nvSpPr>
          <p:cNvPr id="4" name="Graphic 8">
            <a:extLst>
              <a:ext uri="{FF2B5EF4-FFF2-40B4-BE49-F238E27FC236}">
                <a16:creationId xmlns:a16="http://schemas.microsoft.com/office/drawing/2014/main" id="{9AC77B96-D96C-4FA2-858B-DEE0A3A7B7B6}"/>
              </a:ext>
            </a:extLst>
          </p:cNvPr>
          <p:cNvSpPr/>
          <p:nvPr/>
        </p:nvSpPr>
        <p:spPr>
          <a:xfrm>
            <a:off x="1003200" y="6266996"/>
            <a:ext cx="484832" cy="194706"/>
          </a:xfrm>
          <a:custGeom>
            <a:avLst/>
            <a:gdLst>
              <a:gd name="connsiteX0" fmla="*/ 480938 w 484832"/>
              <a:gd name="connsiteY0" fmla="*/ 148130 h 194706"/>
              <a:gd name="connsiteX1" fmla="*/ 455744 w 484832"/>
              <a:gd name="connsiteY1" fmla="*/ 148130 h 194706"/>
              <a:gd name="connsiteX2" fmla="*/ 459917 w 484832"/>
              <a:gd name="connsiteY2" fmla="*/ 131488 h 194706"/>
              <a:gd name="connsiteX3" fmla="*/ 409445 w 484832"/>
              <a:gd name="connsiteY3" fmla="*/ 131488 h 194706"/>
              <a:gd name="connsiteX4" fmla="*/ 405289 w 484832"/>
              <a:gd name="connsiteY4" fmla="*/ 148130 h 194706"/>
              <a:gd name="connsiteX5" fmla="*/ 380916 w 484832"/>
              <a:gd name="connsiteY5" fmla="*/ 148130 h 194706"/>
              <a:gd name="connsiteX6" fmla="*/ 380916 w 484832"/>
              <a:gd name="connsiteY6" fmla="*/ 144709 h 194706"/>
              <a:gd name="connsiteX7" fmla="*/ 382079 w 484832"/>
              <a:gd name="connsiteY7" fmla="*/ 138775 h 194706"/>
              <a:gd name="connsiteX8" fmla="*/ 418715 w 484832"/>
              <a:gd name="connsiteY8" fmla="*/ 103062 h 194706"/>
              <a:gd name="connsiteX9" fmla="*/ 433698 w 484832"/>
              <a:gd name="connsiteY9" fmla="*/ 117292 h 194706"/>
              <a:gd name="connsiteX10" fmla="*/ 463732 w 484832"/>
              <a:gd name="connsiteY10" fmla="*/ 117292 h 194706"/>
              <a:gd name="connsiteX11" fmla="*/ 461234 w 484832"/>
              <a:gd name="connsiteY11" fmla="*/ 95058 h 194706"/>
              <a:gd name="connsiteX12" fmla="*/ 425214 w 484832"/>
              <a:gd name="connsiteY12" fmla="*/ 82641 h 194706"/>
              <a:gd name="connsiteX13" fmla="*/ 380916 w 484832"/>
              <a:gd name="connsiteY13" fmla="*/ 94357 h 194706"/>
              <a:gd name="connsiteX14" fmla="*/ 380916 w 484832"/>
              <a:gd name="connsiteY14" fmla="*/ 3708 h 194706"/>
              <a:gd name="connsiteX15" fmla="*/ 480938 w 484832"/>
              <a:gd name="connsiteY15" fmla="*/ 3708 h 194706"/>
              <a:gd name="connsiteX16" fmla="*/ 421914 w 484832"/>
              <a:gd name="connsiteY16" fmla="*/ 172537 h 194706"/>
              <a:gd name="connsiteX17" fmla="*/ 405101 w 484832"/>
              <a:gd name="connsiteY17" fmla="*/ 174247 h 194706"/>
              <a:gd name="connsiteX18" fmla="*/ 380438 w 484832"/>
              <a:gd name="connsiteY18" fmla="*/ 151910 h 194706"/>
              <a:gd name="connsiteX19" fmla="*/ 427027 w 484832"/>
              <a:gd name="connsiteY19" fmla="*/ 151910 h 194706"/>
              <a:gd name="connsiteX20" fmla="*/ 364275 w 484832"/>
              <a:gd name="connsiteY20" fmla="*/ 90064 h 194706"/>
              <a:gd name="connsiteX21" fmla="*/ 364275 w 484832"/>
              <a:gd name="connsiteY21" fmla="*/ 110759 h 194706"/>
              <a:gd name="connsiteX22" fmla="*/ 350951 w 484832"/>
              <a:gd name="connsiteY22" fmla="*/ 139390 h 194706"/>
              <a:gd name="connsiteX23" fmla="*/ 349360 w 484832"/>
              <a:gd name="connsiteY23" fmla="*/ 148130 h 194706"/>
              <a:gd name="connsiteX24" fmla="*/ 334669 w 484832"/>
              <a:gd name="connsiteY24" fmla="*/ 148130 h 194706"/>
              <a:gd name="connsiteX25" fmla="*/ 347223 w 484832"/>
              <a:gd name="connsiteY25" fmla="*/ 88524 h 194706"/>
              <a:gd name="connsiteX26" fmla="*/ 304943 w 484832"/>
              <a:gd name="connsiteY26" fmla="*/ 88524 h 194706"/>
              <a:gd name="connsiteX27" fmla="*/ 267110 w 484832"/>
              <a:gd name="connsiteY27" fmla="*/ 148164 h 194706"/>
              <a:gd name="connsiteX28" fmla="*/ 264339 w 484832"/>
              <a:gd name="connsiteY28" fmla="*/ 148164 h 194706"/>
              <a:gd name="connsiteX29" fmla="*/ 264339 w 484832"/>
              <a:gd name="connsiteY29" fmla="*/ 3759 h 194706"/>
              <a:gd name="connsiteX30" fmla="*/ 364326 w 484832"/>
              <a:gd name="connsiteY30" fmla="*/ 3759 h 194706"/>
              <a:gd name="connsiteX31" fmla="*/ 308449 w 484832"/>
              <a:gd name="connsiteY31" fmla="*/ 148130 h 194706"/>
              <a:gd name="connsiteX32" fmla="*/ 293398 w 484832"/>
              <a:gd name="connsiteY32" fmla="*/ 148130 h 194706"/>
              <a:gd name="connsiteX33" fmla="*/ 316163 w 484832"/>
              <a:gd name="connsiteY33" fmla="*/ 112315 h 194706"/>
              <a:gd name="connsiteX34" fmla="*/ 247731 w 484832"/>
              <a:gd name="connsiteY34" fmla="*/ 88388 h 194706"/>
              <a:gd name="connsiteX35" fmla="*/ 222709 w 484832"/>
              <a:gd name="connsiteY35" fmla="*/ 88388 h 194706"/>
              <a:gd name="connsiteX36" fmla="*/ 205606 w 484832"/>
              <a:gd name="connsiteY36" fmla="*/ 148130 h 194706"/>
              <a:gd name="connsiteX37" fmla="*/ 179027 w 484832"/>
              <a:gd name="connsiteY37" fmla="*/ 148130 h 194706"/>
              <a:gd name="connsiteX38" fmla="*/ 203314 w 484832"/>
              <a:gd name="connsiteY38" fmla="*/ 119413 h 194706"/>
              <a:gd name="connsiteX39" fmla="*/ 199893 w 484832"/>
              <a:gd name="connsiteY39" fmla="*/ 95725 h 194706"/>
              <a:gd name="connsiteX40" fmla="*/ 167653 w 484832"/>
              <a:gd name="connsiteY40" fmla="*/ 88353 h 194706"/>
              <a:gd name="connsiteX41" fmla="*/ 147796 w 484832"/>
              <a:gd name="connsiteY41" fmla="*/ 88353 h 194706"/>
              <a:gd name="connsiteX42" fmla="*/ 147796 w 484832"/>
              <a:gd name="connsiteY42" fmla="*/ 3759 h 194706"/>
              <a:gd name="connsiteX43" fmla="*/ 247697 w 484832"/>
              <a:gd name="connsiteY43" fmla="*/ 3759 h 194706"/>
              <a:gd name="connsiteX44" fmla="*/ 231740 w 484832"/>
              <a:gd name="connsiteY44" fmla="*/ 148130 h 194706"/>
              <a:gd name="connsiteX45" fmla="*/ 242258 w 484832"/>
              <a:gd name="connsiteY45" fmla="*/ 110759 h 194706"/>
              <a:gd name="connsiteX46" fmla="*/ 242635 w 484832"/>
              <a:gd name="connsiteY46" fmla="*/ 148130 h 194706"/>
              <a:gd name="connsiteX47" fmla="*/ 158981 w 484832"/>
              <a:gd name="connsiteY47" fmla="*/ 133934 h 194706"/>
              <a:gd name="connsiteX48" fmla="*/ 158981 w 484832"/>
              <a:gd name="connsiteY48" fmla="*/ 133934 h 194706"/>
              <a:gd name="connsiteX49" fmla="*/ 155920 w 484832"/>
              <a:gd name="connsiteY49" fmla="*/ 134054 h 194706"/>
              <a:gd name="connsiteX50" fmla="*/ 152243 w 484832"/>
              <a:gd name="connsiteY50" fmla="*/ 134054 h 194706"/>
              <a:gd name="connsiteX51" fmla="*/ 145846 w 484832"/>
              <a:gd name="connsiteY51" fmla="*/ 134054 h 194706"/>
              <a:gd name="connsiteX52" fmla="*/ 148805 w 484832"/>
              <a:gd name="connsiteY52" fmla="*/ 123125 h 194706"/>
              <a:gd name="connsiteX53" fmla="*/ 150207 w 484832"/>
              <a:gd name="connsiteY53" fmla="*/ 117686 h 194706"/>
              <a:gd name="connsiteX54" fmla="*/ 153628 w 484832"/>
              <a:gd name="connsiteY54" fmla="*/ 104961 h 194706"/>
              <a:gd name="connsiteX55" fmla="*/ 157972 w 484832"/>
              <a:gd name="connsiteY55" fmla="*/ 104961 h 194706"/>
              <a:gd name="connsiteX56" fmla="*/ 162915 w 484832"/>
              <a:gd name="connsiteY56" fmla="*/ 104961 h 194706"/>
              <a:gd name="connsiteX57" fmla="*/ 178668 w 484832"/>
              <a:gd name="connsiteY57" fmla="*/ 108159 h 194706"/>
              <a:gd name="connsiteX58" fmla="*/ 178206 w 484832"/>
              <a:gd name="connsiteY58" fmla="*/ 119105 h 194706"/>
              <a:gd name="connsiteX59" fmla="*/ 159084 w 484832"/>
              <a:gd name="connsiteY59" fmla="*/ 133986 h 194706"/>
              <a:gd name="connsiteX60" fmla="*/ 131291 w 484832"/>
              <a:gd name="connsiteY60" fmla="*/ 93741 h 194706"/>
              <a:gd name="connsiteX61" fmla="*/ 129717 w 484832"/>
              <a:gd name="connsiteY61" fmla="*/ 98872 h 194706"/>
              <a:gd name="connsiteX62" fmla="*/ 115419 w 484832"/>
              <a:gd name="connsiteY62" fmla="*/ 146471 h 194706"/>
              <a:gd name="connsiteX63" fmla="*/ 114854 w 484832"/>
              <a:gd name="connsiteY63" fmla="*/ 148181 h 194706"/>
              <a:gd name="connsiteX64" fmla="*/ 67683 w 484832"/>
              <a:gd name="connsiteY64" fmla="*/ 148181 h 194706"/>
              <a:gd name="connsiteX65" fmla="*/ 64006 w 484832"/>
              <a:gd name="connsiteY65" fmla="*/ 140365 h 194706"/>
              <a:gd name="connsiteX66" fmla="*/ 114683 w 484832"/>
              <a:gd name="connsiteY66" fmla="*/ 88524 h 194706"/>
              <a:gd name="connsiteX67" fmla="*/ 82187 w 484832"/>
              <a:gd name="connsiteY67" fmla="*/ 88524 h 194706"/>
              <a:gd name="connsiteX68" fmla="*/ 42507 w 484832"/>
              <a:gd name="connsiteY68" fmla="*/ 131283 h 194706"/>
              <a:gd name="connsiteX69" fmla="*/ 55351 w 484832"/>
              <a:gd name="connsiteY69" fmla="*/ 88524 h 194706"/>
              <a:gd name="connsiteX70" fmla="*/ 31270 w 484832"/>
              <a:gd name="connsiteY70" fmla="*/ 88524 h 194706"/>
              <a:gd name="connsiteX71" fmla="*/ 31270 w 484832"/>
              <a:gd name="connsiteY71" fmla="*/ 3759 h 194706"/>
              <a:gd name="connsiteX72" fmla="*/ 131188 w 484832"/>
              <a:gd name="connsiteY72" fmla="*/ 3759 h 194706"/>
              <a:gd name="connsiteX73" fmla="*/ 377119 w 484832"/>
              <a:gd name="connsiteY73" fmla="*/ -89 h 194706"/>
              <a:gd name="connsiteX74" fmla="*/ 377119 w 484832"/>
              <a:gd name="connsiteY74" fmla="*/ 97076 h 194706"/>
              <a:gd name="connsiteX75" fmla="*/ 368140 w 484832"/>
              <a:gd name="connsiteY75" fmla="*/ 105713 h 194706"/>
              <a:gd name="connsiteX76" fmla="*/ 368140 w 484832"/>
              <a:gd name="connsiteY76" fmla="*/ -89 h 194706"/>
              <a:gd name="connsiteX77" fmla="*/ 260525 w 484832"/>
              <a:gd name="connsiteY77" fmla="*/ -89 h 194706"/>
              <a:gd name="connsiteX78" fmla="*/ 260525 w 484832"/>
              <a:gd name="connsiteY78" fmla="*/ 88388 h 194706"/>
              <a:gd name="connsiteX79" fmla="*/ 251614 w 484832"/>
              <a:gd name="connsiteY79" fmla="*/ 88388 h 194706"/>
              <a:gd name="connsiteX80" fmla="*/ 251614 w 484832"/>
              <a:gd name="connsiteY80" fmla="*/ -89 h 194706"/>
              <a:gd name="connsiteX81" fmla="*/ 143965 w 484832"/>
              <a:gd name="connsiteY81" fmla="*/ -89 h 194706"/>
              <a:gd name="connsiteX82" fmla="*/ 143965 w 484832"/>
              <a:gd name="connsiteY82" fmla="*/ 88524 h 194706"/>
              <a:gd name="connsiteX83" fmla="*/ 135071 w 484832"/>
              <a:gd name="connsiteY83" fmla="*/ 88524 h 194706"/>
              <a:gd name="connsiteX84" fmla="*/ 135071 w 484832"/>
              <a:gd name="connsiteY84" fmla="*/ -89 h 194706"/>
              <a:gd name="connsiteX85" fmla="*/ 27456 w 484832"/>
              <a:gd name="connsiteY85" fmla="*/ -89 h 194706"/>
              <a:gd name="connsiteX86" fmla="*/ 27456 w 484832"/>
              <a:gd name="connsiteY86" fmla="*/ 100907 h 194706"/>
              <a:gd name="connsiteX87" fmla="*/ -47 w 484832"/>
              <a:gd name="connsiteY87" fmla="*/ 192480 h 194706"/>
              <a:gd name="connsiteX88" fmla="*/ 24120 w 484832"/>
              <a:gd name="connsiteY88" fmla="*/ 192480 h 194706"/>
              <a:gd name="connsiteX89" fmla="*/ 36247 w 484832"/>
              <a:gd name="connsiteY89" fmla="*/ 151927 h 194706"/>
              <a:gd name="connsiteX90" fmla="*/ 39667 w 484832"/>
              <a:gd name="connsiteY90" fmla="*/ 151927 h 194706"/>
              <a:gd name="connsiteX91" fmla="*/ 59696 w 484832"/>
              <a:gd name="connsiteY91" fmla="*/ 192480 h 194706"/>
              <a:gd name="connsiteX92" fmla="*/ 89028 w 484832"/>
              <a:gd name="connsiteY92" fmla="*/ 192480 h 194706"/>
              <a:gd name="connsiteX93" fmla="*/ 69513 w 484832"/>
              <a:gd name="connsiteY93" fmla="*/ 151927 h 194706"/>
              <a:gd name="connsiteX94" fmla="*/ 113623 w 484832"/>
              <a:gd name="connsiteY94" fmla="*/ 151927 h 194706"/>
              <a:gd name="connsiteX95" fmla="*/ 101377 w 484832"/>
              <a:gd name="connsiteY95" fmla="*/ 192480 h 194706"/>
              <a:gd name="connsiteX96" fmla="*/ 127785 w 484832"/>
              <a:gd name="connsiteY96" fmla="*/ 192480 h 194706"/>
              <a:gd name="connsiteX97" fmla="*/ 139860 w 484832"/>
              <a:gd name="connsiteY97" fmla="*/ 152047 h 194706"/>
              <a:gd name="connsiteX98" fmla="*/ 145641 w 484832"/>
              <a:gd name="connsiteY98" fmla="*/ 152047 h 194706"/>
              <a:gd name="connsiteX99" fmla="*/ 145641 w 484832"/>
              <a:gd name="connsiteY99" fmla="*/ 151927 h 194706"/>
              <a:gd name="connsiteX100" fmla="*/ 204408 w 484832"/>
              <a:gd name="connsiteY100" fmla="*/ 151927 h 194706"/>
              <a:gd name="connsiteX101" fmla="*/ 192761 w 484832"/>
              <a:gd name="connsiteY101" fmla="*/ 192360 h 194706"/>
              <a:gd name="connsiteX102" fmla="*/ 219374 w 484832"/>
              <a:gd name="connsiteY102" fmla="*/ 192360 h 194706"/>
              <a:gd name="connsiteX103" fmla="*/ 230662 w 484832"/>
              <a:gd name="connsiteY103" fmla="*/ 151927 h 194706"/>
              <a:gd name="connsiteX104" fmla="*/ 242635 w 484832"/>
              <a:gd name="connsiteY104" fmla="*/ 151927 h 194706"/>
              <a:gd name="connsiteX105" fmla="*/ 242960 w 484832"/>
              <a:gd name="connsiteY105" fmla="*/ 192360 h 194706"/>
              <a:gd name="connsiteX106" fmla="*/ 265280 w 484832"/>
              <a:gd name="connsiteY106" fmla="*/ 192360 h 194706"/>
              <a:gd name="connsiteX107" fmla="*/ 290935 w 484832"/>
              <a:gd name="connsiteY107" fmla="*/ 151927 h 194706"/>
              <a:gd name="connsiteX108" fmla="*/ 307713 w 484832"/>
              <a:gd name="connsiteY108" fmla="*/ 151927 h 194706"/>
              <a:gd name="connsiteX109" fmla="*/ 299059 w 484832"/>
              <a:gd name="connsiteY109" fmla="*/ 192360 h 194706"/>
              <a:gd name="connsiteX110" fmla="*/ 325227 w 484832"/>
              <a:gd name="connsiteY110" fmla="*/ 192360 h 194706"/>
              <a:gd name="connsiteX111" fmla="*/ 333779 w 484832"/>
              <a:gd name="connsiteY111" fmla="*/ 151927 h 194706"/>
              <a:gd name="connsiteX112" fmla="*/ 348933 w 484832"/>
              <a:gd name="connsiteY112" fmla="*/ 151927 h 194706"/>
              <a:gd name="connsiteX113" fmla="*/ 359845 w 484832"/>
              <a:gd name="connsiteY113" fmla="*/ 183517 h 194706"/>
              <a:gd name="connsiteX114" fmla="*/ 397131 w 484832"/>
              <a:gd name="connsiteY114" fmla="*/ 194617 h 194706"/>
              <a:gd name="connsiteX115" fmla="*/ 445807 w 484832"/>
              <a:gd name="connsiteY115" fmla="*/ 188648 h 194706"/>
              <a:gd name="connsiteX116" fmla="*/ 454872 w 484832"/>
              <a:gd name="connsiteY116" fmla="*/ 151927 h 194706"/>
              <a:gd name="connsiteX117" fmla="*/ 484786 w 484832"/>
              <a:gd name="connsiteY117" fmla="*/ 151927 h 194706"/>
              <a:gd name="connsiteX118" fmla="*/ 484786 w 484832"/>
              <a:gd name="connsiteY118" fmla="*/ -89 h 19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484832" h="194706">
                <a:moveTo>
                  <a:pt x="480938" y="148130"/>
                </a:moveTo>
                <a:lnTo>
                  <a:pt x="455744" y="148130"/>
                </a:lnTo>
                <a:lnTo>
                  <a:pt x="459917" y="131488"/>
                </a:lnTo>
                <a:lnTo>
                  <a:pt x="409445" y="131488"/>
                </a:lnTo>
                <a:lnTo>
                  <a:pt x="405289" y="148130"/>
                </a:lnTo>
                <a:lnTo>
                  <a:pt x="380916" y="148130"/>
                </a:lnTo>
                <a:lnTo>
                  <a:pt x="380916" y="144709"/>
                </a:lnTo>
                <a:cubicBezTo>
                  <a:pt x="381293" y="142845"/>
                  <a:pt x="381618" y="140878"/>
                  <a:pt x="382079" y="138775"/>
                </a:cubicBezTo>
                <a:cubicBezTo>
                  <a:pt x="386526" y="120816"/>
                  <a:pt x="398311" y="103062"/>
                  <a:pt x="418715" y="103062"/>
                </a:cubicBezTo>
                <a:cubicBezTo>
                  <a:pt x="426771" y="103062"/>
                  <a:pt x="434792" y="106141"/>
                  <a:pt x="433698" y="117292"/>
                </a:cubicBezTo>
                <a:lnTo>
                  <a:pt x="463732" y="117292"/>
                </a:lnTo>
                <a:cubicBezTo>
                  <a:pt x="464912" y="112161"/>
                  <a:pt x="466896" y="103216"/>
                  <a:pt x="461234" y="95058"/>
                </a:cubicBezTo>
                <a:cubicBezTo>
                  <a:pt x="454821" y="86198"/>
                  <a:pt x="441942" y="82641"/>
                  <a:pt x="425214" y="82641"/>
                </a:cubicBezTo>
                <a:cubicBezTo>
                  <a:pt x="413328" y="82641"/>
                  <a:pt x="395933" y="84539"/>
                  <a:pt x="380916" y="94357"/>
                </a:cubicBezTo>
                <a:lnTo>
                  <a:pt x="380916" y="3708"/>
                </a:lnTo>
                <a:lnTo>
                  <a:pt x="480938" y="3708"/>
                </a:lnTo>
                <a:close/>
                <a:moveTo>
                  <a:pt x="421914" y="172537"/>
                </a:moveTo>
                <a:cubicBezTo>
                  <a:pt x="416372" y="173606"/>
                  <a:pt x="410745" y="174179"/>
                  <a:pt x="405101" y="174247"/>
                </a:cubicBezTo>
                <a:cubicBezTo>
                  <a:pt x="390683" y="174247"/>
                  <a:pt x="380643" y="167543"/>
                  <a:pt x="380438" y="151910"/>
                </a:cubicBezTo>
                <a:lnTo>
                  <a:pt x="427027" y="151910"/>
                </a:lnTo>
                <a:close/>
                <a:moveTo>
                  <a:pt x="364275" y="90064"/>
                </a:moveTo>
                <a:lnTo>
                  <a:pt x="364275" y="110759"/>
                </a:lnTo>
                <a:cubicBezTo>
                  <a:pt x="358044" y="119364"/>
                  <a:pt x="353522" y="129082"/>
                  <a:pt x="350951" y="139390"/>
                </a:cubicBezTo>
                <a:cubicBezTo>
                  <a:pt x="350195" y="142258"/>
                  <a:pt x="349663" y="145180"/>
                  <a:pt x="349360" y="148130"/>
                </a:cubicBezTo>
                <a:lnTo>
                  <a:pt x="334669" y="148130"/>
                </a:lnTo>
                <a:lnTo>
                  <a:pt x="347223" y="88524"/>
                </a:lnTo>
                <a:lnTo>
                  <a:pt x="304943" y="88524"/>
                </a:lnTo>
                <a:lnTo>
                  <a:pt x="267110" y="148164"/>
                </a:lnTo>
                <a:lnTo>
                  <a:pt x="264339" y="148164"/>
                </a:lnTo>
                <a:lnTo>
                  <a:pt x="264339" y="3759"/>
                </a:lnTo>
                <a:lnTo>
                  <a:pt x="364326" y="3759"/>
                </a:lnTo>
                <a:close/>
                <a:moveTo>
                  <a:pt x="308449" y="148130"/>
                </a:moveTo>
                <a:lnTo>
                  <a:pt x="293398" y="148130"/>
                </a:lnTo>
                <a:lnTo>
                  <a:pt x="316163" y="112315"/>
                </a:lnTo>
                <a:close/>
                <a:moveTo>
                  <a:pt x="247731" y="88388"/>
                </a:moveTo>
                <a:lnTo>
                  <a:pt x="222709" y="88388"/>
                </a:lnTo>
                <a:lnTo>
                  <a:pt x="205606" y="148130"/>
                </a:lnTo>
                <a:lnTo>
                  <a:pt x="179027" y="148130"/>
                </a:lnTo>
                <a:cubicBezTo>
                  <a:pt x="192538" y="143136"/>
                  <a:pt x="200765" y="133592"/>
                  <a:pt x="203314" y="119413"/>
                </a:cubicBezTo>
                <a:cubicBezTo>
                  <a:pt x="205400" y="108399"/>
                  <a:pt x="204408" y="101164"/>
                  <a:pt x="199893" y="95725"/>
                </a:cubicBezTo>
                <a:cubicBezTo>
                  <a:pt x="193154" y="87652"/>
                  <a:pt x="179642" y="88353"/>
                  <a:pt x="167653" y="88353"/>
                </a:cubicBezTo>
                <a:lnTo>
                  <a:pt x="147796" y="88353"/>
                </a:lnTo>
                <a:lnTo>
                  <a:pt x="147796" y="3759"/>
                </a:lnTo>
                <a:lnTo>
                  <a:pt x="247697" y="3759"/>
                </a:lnTo>
                <a:close/>
                <a:moveTo>
                  <a:pt x="231740" y="148130"/>
                </a:moveTo>
                <a:lnTo>
                  <a:pt x="242258" y="110759"/>
                </a:lnTo>
                <a:lnTo>
                  <a:pt x="242635" y="148130"/>
                </a:lnTo>
                <a:close/>
                <a:moveTo>
                  <a:pt x="158981" y="133934"/>
                </a:moveTo>
                <a:lnTo>
                  <a:pt x="158981" y="133934"/>
                </a:lnTo>
                <a:cubicBezTo>
                  <a:pt x="158007" y="133934"/>
                  <a:pt x="157032" y="134054"/>
                  <a:pt x="155920" y="134054"/>
                </a:cubicBezTo>
                <a:cubicBezTo>
                  <a:pt x="154466" y="134054"/>
                  <a:pt x="153320" y="134054"/>
                  <a:pt x="152243" y="134054"/>
                </a:cubicBezTo>
                <a:lnTo>
                  <a:pt x="145846" y="134054"/>
                </a:lnTo>
                <a:lnTo>
                  <a:pt x="148805" y="123125"/>
                </a:lnTo>
                <a:lnTo>
                  <a:pt x="150207" y="117686"/>
                </a:lnTo>
                <a:lnTo>
                  <a:pt x="153628" y="104961"/>
                </a:lnTo>
                <a:cubicBezTo>
                  <a:pt x="155116" y="104961"/>
                  <a:pt x="156570" y="104961"/>
                  <a:pt x="157972" y="104961"/>
                </a:cubicBezTo>
                <a:lnTo>
                  <a:pt x="162915" y="104961"/>
                </a:lnTo>
                <a:cubicBezTo>
                  <a:pt x="171467" y="104961"/>
                  <a:pt x="176718" y="105440"/>
                  <a:pt x="178668" y="108159"/>
                </a:cubicBezTo>
                <a:cubicBezTo>
                  <a:pt x="180156" y="110212"/>
                  <a:pt x="179967" y="113735"/>
                  <a:pt x="178206" y="119105"/>
                </a:cubicBezTo>
                <a:cubicBezTo>
                  <a:pt x="175196" y="128341"/>
                  <a:pt x="171364" y="133045"/>
                  <a:pt x="159084" y="133986"/>
                </a:cubicBezTo>
                <a:moveTo>
                  <a:pt x="131291" y="93741"/>
                </a:moveTo>
                <a:lnTo>
                  <a:pt x="129717" y="98872"/>
                </a:lnTo>
                <a:lnTo>
                  <a:pt x="115419" y="146471"/>
                </a:lnTo>
                <a:lnTo>
                  <a:pt x="114854" y="148181"/>
                </a:lnTo>
                <a:lnTo>
                  <a:pt x="67683" y="148181"/>
                </a:lnTo>
                <a:lnTo>
                  <a:pt x="64006" y="140365"/>
                </a:lnTo>
                <a:lnTo>
                  <a:pt x="114683" y="88524"/>
                </a:lnTo>
                <a:lnTo>
                  <a:pt x="82187" y="88524"/>
                </a:lnTo>
                <a:lnTo>
                  <a:pt x="42507" y="131283"/>
                </a:lnTo>
                <a:lnTo>
                  <a:pt x="55351" y="88524"/>
                </a:lnTo>
                <a:lnTo>
                  <a:pt x="31270" y="88524"/>
                </a:lnTo>
                <a:lnTo>
                  <a:pt x="31270" y="3759"/>
                </a:lnTo>
                <a:lnTo>
                  <a:pt x="131188" y="3759"/>
                </a:lnTo>
                <a:close/>
                <a:moveTo>
                  <a:pt x="377119" y="-89"/>
                </a:moveTo>
                <a:lnTo>
                  <a:pt x="377119" y="97076"/>
                </a:lnTo>
                <a:cubicBezTo>
                  <a:pt x="373861" y="99667"/>
                  <a:pt x="370856" y="102560"/>
                  <a:pt x="368140" y="105713"/>
                </a:cubicBezTo>
                <a:lnTo>
                  <a:pt x="368140" y="-89"/>
                </a:lnTo>
                <a:lnTo>
                  <a:pt x="260525" y="-89"/>
                </a:lnTo>
                <a:lnTo>
                  <a:pt x="260525" y="88388"/>
                </a:lnTo>
                <a:lnTo>
                  <a:pt x="251614" y="88388"/>
                </a:lnTo>
                <a:lnTo>
                  <a:pt x="251614" y="-89"/>
                </a:lnTo>
                <a:lnTo>
                  <a:pt x="143965" y="-89"/>
                </a:lnTo>
                <a:lnTo>
                  <a:pt x="143965" y="88524"/>
                </a:lnTo>
                <a:lnTo>
                  <a:pt x="135071" y="88524"/>
                </a:lnTo>
                <a:lnTo>
                  <a:pt x="135071" y="-89"/>
                </a:lnTo>
                <a:lnTo>
                  <a:pt x="27456" y="-89"/>
                </a:lnTo>
                <a:lnTo>
                  <a:pt x="27456" y="100907"/>
                </a:lnTo>
                <a:lnTo>
                  <a:pt x="-47" y="192480"/>
                </a:lnTo>
                <a:lnTo>
                  <a:pt x="24120" y="192480"/>
                </a:lnTo>
                <a:lnTo>
                  <a:pt x="36247" y="151927"/>
                </a:lnTo>
                <a:lnTo>
                  <a:pt x="39667" y="151927"/>
                </a:lnTo>
                <a:lnTo>
                  <a:pt x="59696" y="192480"/>
                </a:lnTo>
                <a:lnTo>
                  <a:pt x="89028" y="192480"/>
                </a:lnTo>
                <a:lnTo>
                  <a:pt x="69513" y="151927"/>
                </a:lnTo>
                <a:lnTo>
                  <a:pt x="113623" y="151927"/>
                </a:lnTo>
                <a:lnTo>
                  <a:pt x="101377" y="192480"/>
                </a:lnTo>
                <a:lnTo>
                  <a:pt x="127785" y="192480"/>
                </a:lnTo>
                <a:lnTo>
                  <a:pt x="139860" y="152047"/>
                </a:lnTo>
                <a:lnTo>
                  <a:pt x="145641" y="152047"/>
                </a:lnTo>
                <a:lnTo>
                  <a:pt x="145641" y="151927"/>
                </a:lnTo>
                <a:lnTo>
                  <a:pt x="204408" y="151927"/>
                </a:lnTo>
                <a:lnTo>
                  <a:pt x="192761" y="192360"/>
                </a:lnTo>
                <a:lnTo>
                  <a:pt x="219374" y="192360"/>
                </a:lnTo>
                <a:lnTo>
                  <a:pt x="230662" y="151927"/>
                </a:lnTo>
                <a:lnTo>
                  <a:pt x="242635" y="151927"/>
                </a:lnTo>
                <a:lnTo>
                  <a:pt x="242960" y="192360"/>
                </a:lnTo>
                <a:lnTo>
                  <a:pt x="265280" y="192360"/>
                </a:lnTo>
                <a:lnTo>
                  <a:pt x="290935" y="151927"/>
                </a:lnTo>
                <a:lnTo>
                  <a:pt x="307713" y="151927"/>
                </a:lnTo>
                <a:lnTo>
                  <a:pt x="299059" y="192360"/>
                </a:lnTo>
                <a:lnTo>
                  <a:pt x="325227" y="192360"/>
                </a:lnTo>
                <a:lnTo>
                  <a:pt x="333779" y="151927"/>
                </a:lnTo>
                <a:lnTo>
                  <a:pt x="348933" y="151927"/>
                </a:lnTo>
                <a:cubicBezTo>
                  <a:pt x="348334" y="164464"/>
                  <a:pt x="351533" y="175872"/>
                  <a:pt x="359845" y="183517"/>
                </a:cubicBezTo>
                <a:cubicBezTo>
                  <a:pt x="370004" y="192839"/>
                  <a:pt x="385603" y="194617"/>
                  <a:pt x="397131" y="194617"/>
                </a:cubicBezTo>
                <a:cubicBezTo>
                  <a:pt x="413526" y="194421"/>
                  <a:pt x="429850" y="192418"/>
                  <a:pt x="445807" y="188648"/>
                </a:cubicBezTo>
                <a:lnTo>
                  <a:pt x="454872" y="151927"/>
                </a:lnTo>
                <a:lnTo>
                  <a:pt x="484786" y="151927"/>
                </a:lnTo>
                <a:lnTo>
                  <a:pt x="484786" y="-89"/>
                </a:lnTo>
                <a:close/>
              </a:path>
            </a:pathLst>
          </a:custGeom>
          <a:solidFill>
            <a:schemeClr val="tx2"/>
          </a:solidFill>
          <a:ln w="1683" cap="flat">
            <a:noFill/>
            <a:prstDash val="solid"/>
            <a:miter/>
          </a:ln>
        </p:spPr>
        <p:txBody>
          <a:bodyPr rtlCol="0" anchor="ctr"/>
          <a:lstStyle/>
          <a:p>
            <a:endParaRPr lang="en-GB"/>
          </a:p>
        </p:txBody>
      </p:sp>
    </p:spTree>
    <p:extLst>
      <p:ext uri="{BB962C8B-B14F-4D97-AF65-F5344CB8AC3E}">
        <p14:creationId xmlns:p14="http://schemas.microsoft.com/office/powerpoint/2010/main" val="3521449419"/>
      </p:ext>
    </p:extLst>
  </p:cSld>
  <p:clrMap bg1="lt1" tx1="dk1" bg2="lt2" tx2="dk2" accent1="accent1" accent2="accent2" accent3="accent3" accent4="accent4" accent5="accent5" accent6="accent6" hlink="hlink" folHlink="folHlink"/>
  <p:sldLayoutIdLst>
    <p:sldLayoutId id="2147483803" r:id="rId1"/>
    <p:sldLayoutId id="2147483806" r:id="rId2"/>
    <p:sldLayoutId id="2147483666" r:id="rId3"/>
    <p:sldLayoutId id="2147483712" r:id="rId4"/>
    <p:sldLayoutId id="2147483664" r:id="rId5"/>
    <p:sldLayoutId id="2147483798" r:id="rId6"/>
    <p:sldLayoutId id="2147483745" r:id="rId7"/>
    <p:sldLayoutId id="2147483784" r:id="rId8"/>
    <p:sldLayoutId id="2147483807" r:id="rId9"/>
  </p:sldLayoutIdLst>
  <p:txStyles>
    <p:titleStyle>
      <a:lvl1pPr algn="l" defTabSz="914400" rtl="0" eaLnBrk="1" latinLnBrk="0" hangingPunct="1">
        <a:lnSpc>
          <a:spcPct val="70000"/>
        </a:lnSpc>
        <a:spcBef>
          <a:spcPct val="0"/>
        </a:spcBef>
        <a:buNone/>
        <a:defRPr sz="4400" kern="1200">
          <a:solidFill>
            <a:schemeClr val="accent2"/>
          </a:solidFill>
          <a:latin typeface="+mj-lt"/>
          <a:ea typeface="+mj-ea"/>
          <a:cs typeface="+mj-cs"/>
        </a:defRPr>
      </a:lvl1pPr>
    </p:titleStyle>
    <p:bodyStyle>
      <a:lvl1pPr marL="0" indent="0" algn="l" defTabSz="914400" rtl="0" eaLnBrk="1" latinLnBrk="0" hangingPunct="1">
        <a:lnSpc>
          <a:spcPct val="100000"/>
        </a:lnSpc>
        <a:spcBef>
          <a:spcPts val="0"/>
        </a:spcBef>
        <a:spcAft>
          <a:spcPts val="600"/>
        </a:spcAft>
        <a:buFontTx/>
        <a:buNone/>
        <a:defRPr sz="1600" b="0" kern="1200">
          <a:solidFill>
            <a:schemeClr val="tx1"/>
          </a:solidFill>
          <a:latin typeface="+mn-lt"/>
          <a:ea typeface="+mn-ea"/>
          <a:cs typeface="+mn-cs"/>
        </a:defRPr>
      </a:lvl1pPr>
      <a:lvl2pPr marL="171450" indent="-17145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600" kern="1200">
          <a:solidFill>
            <a:schemeClr val="tx1"/>
          </a:solidFill>
          <a:latin typeface="+mn-lt"/>
          <a:ea typeface="+mn-ea"/>
          <a:cs typeface="+mn-cs"/>
        </a:defRPr>
      </a:lvl2pPr>
      <a:lvl3pPr marL="341313" indent="-1651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600" kern="1200">
          <a:solidFill>
            <a:schemeClr val="tx1"/>
          </a:solidFill>
          <a:latin typeface="+mn-lt"/>
          <a:ea typeface="+mn-ea"/>
          <a:cs typeface="+mn-cs"/>
        </a:defRPr>
      </a:lvl3pPr>
      <a:lvl4pPr marL="573088" indent="-231775"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600" kern="1200">
          <a:solidFill>
            <a:schemeClr val="tx1"/>
          </a:solidFill>
          <a:latin typeface="+mn-lt"/>
          <a:ea typeface="+mn-ea"/>
          <a:cs typeface="+mn-cs"/>
        </a:defRPr>
      </a:lvl4pPr>
      <a:lvl5pPr marL="803275" indent="-180975"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600" kern="1200" baseline="0">
          <a:solidFill>
            <a:schemeClr val="tx1"/>
          </a:solidFill>
          <a:latin typeface="+mn-lt"/>
          <a:ea typeface="+mn-ea"/>
          <a:cs typeface="+mn-cs"/>
        </a:defRPr>
      </a:lvl5pPr>
      <a:lvl6pPr marL="719138" indent="-180975"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6pPr>
      <a:lvl7pPr marL="896938" indent="-1778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7pPr>
      <a:lvl8pPr marL="1074738" indent="-1778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8pPr>
      <a:lvl9pPr marL="1257300" indent="-182563" algn="l" defTabSz="914400" rtl="0" eaLnBrk="1" latinLnBrk="0" hangingPunct="1">
        <a:lnSpc>
          <a:spcPct val="90000"/>
        </a:lnSpc>
        <a:spcBef>
          <a:spcPts val="500"/>
        </a:spcBef>
        <a:buFont typeface="Arial" panose="020B0604020202020204" pitchFamily="34" charset="0"/>
        <a:buChar char="•"/>
        <a:defRPr sz="15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702" userDrawn="1">
          <p15:clr>
            <a:srgbClr val="F26B43"/>
          </p15:clr>
        </p15:guide>
        <p15:guide id="2" pos="627" userDrawn="1">
          <p15:clr>
            <a:srgbClr val="F26B43"/>
          </p15:clr>
        </p15:guide>
        <p15:guide id="3" pos="7055" userDrawn="1">
          <p15:clr>
            <a:srgbClr val="F26B43"/>
          </p15:clr>
        </p15:guide>
        <p15:guide id="4" orient="horz" pos="838" userDrawn="1">
          <p15:clr>
            <a:srgbClr val="F26B43"/>
          </p15:clr>
        </p15:guide>
        <p15:guide id="5" orient="horz" pos="612" userDrawn="1">
          <p15:clr>
            <a:srgbClr val="F26B43"/>
          </p15:clr>
        </p15:guide>
        <p15:guide id="6" orient="horz" pos="272"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21.png"/><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2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e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42.png"/></Relationships>
</file>

<file path=ppt/slides/_rels/slide4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47.png"/></Relationships>
</file>

<file path=ppt/slides/_rels/slide4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hyperlink" Target="https://advisory.kpmg.us/services/cyber-security-services.html" TargetMode="External"/><Relationship Id="rId2" Type="http://schemas.openxmlformats.org/officeDocument/2006/relationships/image" Target="../media/image50.jpeg"/><Relationship Id="rId1" Type="http://schemas.openxmlformats.org/officeDocument/2006/relationships/slideLayout" Target="../slideLayouts/slideLayout3.xml"/><Relationship Id="rId4" Type="http://schemas.openxmlformats.org/officeDocument/2006/relationships/image" Target="../media/image9.jpg"/></Relationships>
</file>

<file path=ppt/slides/_rels/slide57.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tags" Target="../tags/tag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DBBFCD-2BB6-F3CA-50B5-0863A72F1EC9}"/>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FD4D86C4-23A1-ED0A-3616-7EAA85B38F34}"/>
              </a:ext>
            </a:extLst>
          </p:cNvPr>
          <p:cNvSpPr>
            <a:spLocks noGrp="1"/>
          </p:cNvSpPr>
          <p:nvPr>
            <p:ph type="ctrTitle"/>
          </p:nvPr>
        </p:nvSpPr>
        <p:spPr>
          <a:xfrm>
            <a:off x="741302" y="1456388"/>
            <a:ext cx="4916548" cy="3442681"/>
          </a:xfrm>
        </p:spPr>
        <p:txBody>
          <a:bodyPr/>
          <a:lstStyle/>
          <a:p>
            <a:r>
              <a:rPr lang="en-US" sz="7200" dirty="0"/>
              <a:t>Investigating a malicious script in Microsoft Intune:</a:t>
            </a:r>
            <a:br>
              <a:rPr lang="en-US" sz="7200" dirty="0"/>
            </a:br>
            <a:r>
              <a:rPr lang="en-US" sz="7200" dirty="0"/>
              <a:t>A DFIR case study</a:t>
            </a:r>
          </a:p>
        </p:txBody>
      </p:sp>
      <p:sp>
        <p:nvSpPr>
          <p:cNvPr id="11" name="Text Placeholder 10">
            <a:extLst>
              <a:ext uri="{FF2B5EF4-FFF2-40B4-BE49-F238E27FC236}">
                <a16:creationId xmlns:a16="http://schemas.microsoft.com/office/drawing/2014/main" id="{575E515D-FDFA-E812-2E02-08A914913BA8}"/>
              </a:ext>
            </a:extLst>
          </p:cNvPr>
          <p:cNvSpPr>
            <a:spLocks noGrp="1"/>
          </p:cNvSpPr>
          <p:nvPr>
            <p:ph type="body" sz="quarter" idx="11"/>
          </p:nvPr>
        </p:nvSpPr>
        <p:spPr/>
        <p:txBody>
          <a:bodyPr/>
          <a:lstStyle/>
          <a:p>
            <a:r>
              <a:rPr lang="en-US" b="1"/>
              <a:t>SANS DFIR Summit 2025</a:t>
            </a:r>
            <a:endParaRPr lang="en-US" b="1" dirty="0"/>
          </a:p>
        </p:txBody>
      </p:sp>
    </p:spTree>
    <p:extLst>
      <p:ext uri="{BB962C8B-B14F-4D97-AF65-F5344CB8AC3E}">
        <p14:creationId xmlns:p14="http://schemas.microsoft.com/office/powerpoint/2010/main" val="40957157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82A6EFB-C818-BB4F-0F1E-0AD5BC8EE427}"/>
              </a:ext>
            </a:extLst>
          </p:cNvPr>
          <p:cNvPicPr>
            <a:picLocks noChangeAspect="1"/>
          </p:cNvPicPr>
          <p:nvPr/>
        </p:nvPicPr>
        <p:blipFill>
          <a:blip r:embed="rId3"/>
          <a:stretch>
            <a:fillRect/>
          </a:stretch>
        </p:blipFill>
        <p:spPr>
          <a:xfrm>
            <a:off x="1176101" y="925813"/>
            <a:ext cx="9839797" cy="5273497"/>
          </a:xfrm>
          <a:prstGeom prst="rect">
            <a:avLst/>
          </a:prstGeom>
        </p:spPr>
      </p:pic>
      <p:sp>
        <p:nvSpPr>
          <p:cNvPr id="4" name="Title 9">
            <a:extLst>
              <a:ext uri="{FF2B5EF4-FFF2-40B4-BE49-F238E27FC236}">
                <a16:creationId xmlns:a16="http://schemas.microsoft.com/office/drawing/2014/main" id="{ED1665F7-B22D-9459-F68B-1649E977C959}"/>
              </a:ext>
            </a:extLst>
          </p:cNvPr>
          <p:cNvSpPr>
            <a:spLocks noGrp="1"/>
          </p:cNvSpPr>
          <p:nvPr>
            <p:ph type="title"/>
          </p:nvPr>
        </p:nvSpPr>
        <p:spPr>
          <a:xfrm>
            <a:off x="995364" y="431800"/>
            <a:ext cx="10204450" cy="533400"/>
          </a:xfrm>
        </p:spPr>
        <p:txBody>
          <a:bodyPr/>
          <a:lstStyle/>
          <a:p>
            <a:r>
              <a:rPr lang="en-US" dirty="0"/>
              <a:t>Azure tenant details</a:t>
            </a:r>
          </a:p>
        </p:txBody>
      </p:sp>
    </p:spTree>
    <p:extLst>
      <p:ext uri="{BB962C8B-B14F-4D97-AF65-F5344CB8AC3E}">
        <p14:creationId xmlns:p14="http://schemas.microsoft.com/office/powerpoint/2010/main" val="32405707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319E00-DC4E-37F8-A2D3-6B91251694AD}"/>
            </a:ext>
          </a:extLst>
        </p:cNvPr>
        <p:cNvGrpSpPr/>
        <p:nvPr/>
      </p:nvGrpSpPr>
      <p:grpSpPr>
        <a:xfrm>
          <a:off x="0" y="0"/>
          <a:ext cx="0" cy="0"/>
          <a:chOff x="0" y="0"/>
          <a:chExt cx="0" cy="0"/>
        </a:xfrm>
      </p:grpSpPr>
      <p:pic>
        <p:nvPicPr>
          <p:cNvPr id="16" name="Picture 15">
            <a:extLst>
              <a:ext uri="{FF2B5EF4-FFF2-40B4-BE49-F238E27FC236}">
                <a16:creationId xmlns:a16="http://schemas.microsoft.com/office/drawing/2014/main" id="{AD8C4483-6AAB-5C00-800B-A1CDDC083742}"/>
              </a:ext>
            </a:extLst>
          </p:cNvPr>
          <p:cNvPicPr>
            <a:picLocks noChangeAspect="1"/>
          </p:cNvPicPr>
          <p:nvPr/>
        </p:nvPicPr>
        <p:blipFill>
          <a:blip r:embed="rId3"/>
          <a:stretch>
            <a:fillRect/>
          </a:stretch>
        </p:blipFill>
        <p:spPr>
          <a:xfrm>
            <a:off x="910902" y="1225105"/>
            <a:ext cx="10370195" cy="4407790"/>
          </a:xfrm>
          <a:prstGeom prst="rect">
            <a:avLst/>
          </a:prstGeom>
        </p:spPr>
      </p:pic>
      <p:sp>
        <p:nvSpPr>
          <p:cNvPr id="3" name="Title 9">
            <a:extLst>
              <a:ext uri="{FF2B5EF4-FFF2-40B4-BE49-F238E27FC236}">
                <a16:creationId xmlns:a16="http://schemas.microsoft.com/office/drawing/2014/main" id="{A72A8A46-96F8-D7A0-D57D-81D0A62F6268}"/>
              </a:ext>
            </a:extLst>
          </p:cNvPr>
          <p:cNvSpPr>
            <a:spLocks noGrp="1"/>
          </p:cNvSpPr>
          <p:nvPr>
            <p:ph type="title"/>
          </p:nvPr>
        </p:nvSpPr>
        <p:spPr>
          <a:xfrm>
            <a:off x="995364" y="431800"/>
            <a:ext cx="10204450" cy="533400"/>
          </a:xfrm>
        </p:spPr>
        <p:txBody>
          <a:bodyPr/>
          <a:lstStyle/>
          <a:p>
            <a:r>
              <a:rPr lang="en-US" dirty="0"/>
              <a:t>Azure Enterprise application details</a:t>
            </a:r>
          </a:p>
        </p:txBody>
      </p:sp>
    </p:spTree>
    <p:extLst>
      <p:ext uri="{BB962C8B-B14F-4D97-AF65-F5344CB8AC3E}">
        <p14:creationId xmlns:p14="http://schemas.microsoft.com/office/powerpoint/2010/main" val="40671543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04A8FE5-BB23-F228-88E3-EECACBD04F3F}"/>
              </a:ext>
            </a:extLst>
          </p:cNvPr>
          <p:cNvPicPr>
            <a:picLocks noChangeAspect="1"/>
          </p:cNvPicPr>
          <p:nvPr/>
        </p:nvPicPr>
        <p:blipFill>
          <a:blip r:embed="rId3"/>
          <a:stretch>
            <a:fillRect/>
          </a:stretch>
        </p:blipFill>
        <p:spPr>
          <a:xfrm>
            <a:off x="981012" y="1158043"/>
            <a:ext cx="10229975" cy="4541914"/>
          </a:xfrm>
          <a:prstGeom prst="rect">
            <a:avLst/>
          </a:prstGeom>
        </p:spPr>
      </p:pic>
      <p:sp>
        <p:nvSpPr>
          <p:cNvPr id="3" name="Title 9">
            <a:extLst>
              <a:ext uri="{FF2B5EF4-FFF2-40B4-BE49-F238E27FC236}">
                <a16:creationId xmlns:a16="http://schemas.microsoft.com/office/drawing/2014/main" id="{575DFC7F-6BD1-A436-565A-0233F24DEFCF}"/>
              </a:ext>
            </a:extLst>
          </p:cNvPr>
          <p:cNvSpPr>
            <a:spLocks noGrp="1"/>
          </p:cNvSpPr>
          <p:nvPr>
            <p:ph type="title"/>
          </p:nvPr>
        </p:nvSpPr>
        <p:spPr>
          <a:xfrm>
            <a:off x="995364" y="431800"/>
            <a:ext cx="10204450" cy="533400"/>
          </a:xfrm>
        </p:spPr>
        <p:txBody>
          <a:bodyPr/>
          <a:lstStyle/>
          <a:p>
            <a:r>
              <a:rPr lang="en-US" dirty="0"/>
              <a:t>Azure registered application details</a:t>
            </a:r>
          </a:p>
        </p:txBody>
      </p:sp>
    </p:spTree>
    <p:extLst>
      <p:ext uri="{BB962C8B-B14F-4D97-AF65-F5344CB8AC3E}">
        <p14:creationId xmlns:p14="http://schemas.microsoft.com/office/powerpoint/2010/main" val="30201566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D2FA5E-9330-B665-DC90-43F002FA84FB}"/>
            </a:ext>
          </a:extLst>
        </p:cNvPr>
        <p:cNvGrpSpPr/>
        <p:nvPr/>
      </p:nvGrpSpPr>
      <p:grpSpPr>
        <a:xfrm>
          <a:off x="0" y="0"/>
          <a:ext cx="0" cy="0"/>
          <a:chOff x="0" y="0"/>
          <a:chExt cx="0" cy="0"/>
        </a:xfrm>
      </p:grpSpPr>
      <p:sp>
        <p:nvSpPr>
          <p:cNvPr id="10" name="Title 9">
            <a:extLst>
              <a:ext uri="{FF2B5EF4-FFF2-40B4-BE49-F238E27FC236}">
                <a16:creationId xmlns:a16="http://schemas.microsoft.com/office/drawing/2014/main" id="{D5E41A62-0D1C-CA83-BFD9-2BEE106431BE}"/>
              </a:ext>
            </a:extLst>
          </p:cNvPr>
          <p:cNvSpPr>
            <a:spLocks noGrp="1"/>
          </p:cNvSpPr>
          <p:nvPr>
            <p:ph type="title"/>
          </p:nvPr>
        </p:nvSpPr>
        <p:spPr/>
        <p:txBody>
          <a:bodyPr/>
          <a:lstStyle/>
          <a:p>
            <a:r>
              <a:rPr lang="en-US" dirty="0"/>
              <a:t>Azure user details</a:t>
            </a:r>
          </a:p>
        </p:txBody>
      </p:sp>
      <p:sp>
        <p:nvSpPr>
          <p:cNvPr id="12" name="Text Placeholder 11">
            <a:extLst>
              <a:ext uri="{FF2B5EF4-FFF2-40B4-BE49-F238E27FC236}">
                <a16:creationId xmlns:a16="http://schemas.microsoft.com/office/drawing/2014/main" id="{EA85BFE6-C2DE-710B-3EB2-05F811100130}"/>
              </a:ext>
            </a:extLst>
          </p:cNvPr>
          <p:cNvSpPr>
            <a:spLocks noGrp="1"/>
          </p:cNvSpPr>
          <p:nvPr>
            <p:ph sz="quarter" idx="4294967295"/>
          </p:nvPr>
        </p:nvSpPr>
        <p:spPr>
          <a:xfrm>
            <a:off x="995364" y="1330325"/>
            <a:ext cx="9424988" cy="238125"/>
          </a:xfrm>
        </p:spPr>
        <p:txBody>
          <a:bodyPr lIns="0" tIns="0" rIns="0" bIns="0"/>
          <a:lstStyle/>
          <a:p>
            <a:r>
              <a:rPr lang="en-US" dirty="0"/>
              <a:t>The </a:t>
            </a:r>
            <a:r>
              <a:rPr lang="en-US" dirty="0">
                <a:latin typeface="Courier New" panose="02070309020205020404" pitchFamily="49" charset="0"/>
                <a:cs typeface="Courier New" panose="02070309020205020404" pitchFamily="49" charset="0"/>
              </a:rPr>
              <a:t>Object ID</a:t>
            </a:r>
            <a:r>
              <a:rPr lang="en-US" dirty="0"/>
              <a:t> value is used to track the user responsible.</a:t>
            </a:r>
            <a:endParaRPr lang="en-GB" dirty="0"/>
          </a:p>
        </p:txBody>
      </p:sp>
      <p:grpSp>
        <p:nvGrpSpPr>
          <p:cNvPr id="4" name="Group 3">
            <a:extLst>
              <a:ext uri="{FF2B5EF4-FFF2-40B4-BE49-F238E27FC236}">
                <a16:creationId xmlns:a16="http://schemas.microsoft.com/office/drawing/2014/main" id="{0210D088-796E-A205-CBD7-809209A7902A}"/>
              </a:ext>
            </a:extLst>
          </p:cNvPr>
          <p:cNvGrpSpPr/>
          <p:nvPr/>
        </p:nvGrpSpPr>
        <p:grpSpPr>
          <a:xfrm>
            <a:off x="1635126" y="1750412"/>
            <a:ext cx="8920801" cy="4024800"/>
            <a:chOff x="995364" y="1719276"/>
            <a:chExt cx="9339035" cy="4442263"/>
          </a:xfrm>
        </p:grpSpPr>
        <p:pic>
          <p:nvPicPr>
            <p:cNvPr id="2" name="Picture 1">
              <a:extLst>
                <a:ext uri="{FF2B5EF4-FFF2-40B4-BE49-F238E27FC236}">
                  <a16:creationId xmlns:a16="http://schemas.microsoft.com/office/drawing/2014/main" id="{CBD9B21A-10BA-762E-97C0-7D4B58CAF2E6}"/>
                </a:ext>
              </a:extLst>
            </p:cNvPr>
            <p:cNvPicPr>
              <a:picLocks noChangeAspect="1"/>
            </p:cNvPicPr>
            <p:nvPr/>
          </p:nvPicPr>
          <p:blipFill>
            <a:blip r:embed="rId2"/>
            <a:stretch>
              <a:fillRect/>
            </a:stretch>
          </p:blipFill>
          <p:spPr>
            <a:xfrm>
              <a:off x="995364" y="1719276"/>
              <a:ext cx="9339035" cy="4442263"/>
            </a:xfrm>
            <a:prstGeom prst="rect">
              <a:avLst/>
            </a:prstGeom>
            <a:ln w="12700">
              <a:solidFill>
                <a:schemeClr val="bg1">
                  <a:lumMod val="95000"/>
                </a:schemeClr>
              </a:solidFill>
            </a:ln>
          </p:spPr>
        </p:pic>
        <p:sp>
          <p:nvSpPr>
            <p:cNvPr id="3" name="Rectangle 2">
              <a:extLst>
                <a:ext uri="{FF2B5EF4-FFF2-40B4-BE49-F238E27FC236}">
                  <a16:creationId xmlns:a16="http://schemas.microsoft.com/office/drawing/2014/main" id="{CFC6203B-506C-EA74-E861-694F929922D2}"/>
                </a:ext>
              </a:extLst>
            </p:cNvPr>
            <p:cNvSpPr/>
            <p:nvPr/>
          </p:nvSpPr>
          <p:spPr>
            <a:xfrm>
              <a:off x="3281120" y="4783437"/>
              <a:ext cx="4382501" cy="558369"/>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l"/>
              <a:endParaRPr lang="en-US" sz="1500" dirty="0" err="1">
                <a:solidFill>
                  <a:srgbClr val="ED2124"/>
                </a:solidFill>
              </a:endParaRPr>
            </a:p>
          </p:txBody>
        </p:sp>
      </p:grpSp>
    </p:spTree>
    <p:extLst>
      <p:ext uri="{BB962C8B-B14F-4D97-AF65-F5344CB8AC3E}">
        <p14:creationId xmlns:p14="http://schemas.microsoft.com/office/powerpoint/2010/main" val="32119610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Baseline Intune</a:t>
            </a:r>
            <a:endParaRPr lang="en-US" dirty="0"/>
          </a:p>
        </p:txBody>
      </p:sp>
      <p:sp>
        <p:nvSpPr>
          <p:cNvPr id="13" name="Content Placeholder 12">
            <a:extLst>
              <a:ext uri="{FF2B5EF4-FFF2-40B4-BE49-F238E27FC236}">
                <a16:creationId xmlns:a16="http://schemas.microsoft.com/office/drawing/2014/main" id="{773986DE-4C22-9F2B-AFDB-9E1F9A8FDBE9}"/>
              </a:ext>
            </a:extLst>
          </p:cNvPr>
          <p:cNvSpPr>
            <a:spLocks noGrp="1"/>
          </p:cNvSpPr>
          <p:nvPr>
            <p:ph sz="quarter" idx="4294967295"/>
          </p:nvPr>
        </p:nvSpPr>
        <p:spPr>
          <a:xfrm>
            <a:off x="992200" y="3352800"/>
            <a:ext cx="3938400" cy="1681200"/>
          </a:xfrm>
        </p:spPr>
        <p:txBody>
          <a:bodyPr lIns="0" tIns="0" rIns="0" bIns="0"/>
          <a:lstStyle/>
          <a:p>
            <a:r>
              <a:rPr lang="en-US" sz="1400" b="1" dirty="0"/>
              <a:t>Specific script properties were noted:</a:t>
            </a:r>
          </a:p>
          <a:p>
            <a:pPr marL="173736" indent="-173736">
              <a:spcAft>
                <a:spcPts val="600"/>
              </a:spcAft>
              <a:buClr>
                <a:schemeClr val="tx2"/>
              </a:buClr>
              <a:buFont typeface="Arial" panose="020B0604020202020204" pitchFamily="34" charset="0"/>
              <a:buChar char="•"/>
            </a:pPr>
            <a:r>
              <a:rPr lang="en-US" sz="1400" dirty="0">
                <a:latin typeface="Arial" panose="020B0604020202020204" pitchFamily="34" charset="0"/>
              </a:rPr>
              <a:t>Name of the script</a:t>
            </a:r>
          </a:p>
          <a:p>
            <a:pPr marL="173736" indent="-173736">
              <a:spcAft>
                <a:spcPts val="600"/>
              </a:spcAft>
              <a:buClr>
                <a:schemeClr val="tx2"/>
              </a:buClr>
              <a:buFont typeface="Arial" panose="020B0604020202020204" pitchFamily="34" charset="0"/>
              <a:buChar char="•"/>
            </a:pPr>
            <a:r>
              <a:rPr lang="en-US" sz="1400" dirty="0" err="1">
                <a:latin typeface="Arial" panose="020B0604020202020204" pitchFamily="34" charset="0"/>
              </a:rPr>
              <a:t>ScriptID</a:t>
            </a:r>
            <a:r>
              <a:rPr lang="en-US" sz="1400" dirty="0">
                <a:latin typeface="Arial" panose="020B0604020202020204" pitchFamily="34" charset="0"/>
              </a:rPr>
              <a:t> (from the URL or Graph API)</a:t>
            </a:r>
          </a:p>
          <a:p>
            <a:pPr marL="173736" indent="-173736">
              <a:spcAft>
                <a:spcPts val="600"/>
              </a:spcAft>
              <a:buClr>
                <a:schemeClr val="tx2"/>
              </a:buClr>
              <a:buFont typeface="Arial" panose="020B0604020202020204" pitchFamily="34" charset="0"/>
              <a:buChar char="•"/>
            </a:pPr>
            <a:r>
              <a:rPr lang="en-US" sz="1400" dirty="0">
                <a:latin typeface="Arial" panose="020B0604020202020204" pitchFamily="34" charset="0"/>
              </a:rPr>
              <a:t>PowerShell script name</a:t>
            </a:r>
          </a:p>
          <a:p>
            <a:pPr marL="173736" indent="-173736">
              <a:spcAft>
                <a:spcPts val="600"/>
              </a:spcAft>
              <a:buClr>
                <a:schemeClr val="tx2"/>
              </a:buClr>
              <a:buFont typeface="Arial" panose="020B0604020202020204" pitchFamily="34" charset="0"/>
              <a:buChar char="•"/>
            </a:pPr>
            <a:r>
              <a:rPr lang="en-US" sz="1400" dirty="0">
                <a:latin typeface="Arial" panose="020B0604020202020204" pitchFamily="34" charset="0"/>
              </a:rPr>
              <a:t>Run as logged on user option</a:t>
            </a:r>
          </a:p>
          <a:p>
            <a:pPr marL="173736" indent="-173736">
              <a:lnSpc>
                <a:spcPct val="120000"/>
              </a:lnSpc>
              <a:spcAft>
                <a:spcPts val="600"/>
              </a:spcAft>
              <a:buClr>
                <a:schemeClr val="tx2"/>
              </a:buClr>
              <a:buFont typeface="Arial" panose="020B0604020202020204" pitchFamily="34" charset="0"/>
              <a:buChar char="•"/>
            </a:pPr>
            <a:r>
              <a:rPr lang="en-US" sz="1400" dirty="0">
                <a:latin typeface="Arial" panose="020B0604020202020204" pitchFamily="34" charset="0"/>
              </a:rPr>
              <a:t>Included and excluded groups</a:t>
            </a:r>
            <a:endParaRPr lang="en-US" sz="1400" dirty="0"/>
          </a:p>
        </p:txBody>
      </p:sp>
      <p:sp>
        <p:nvSpPr>
          <p:cNvPr id="10" name="TextBox 9">
            <a:extLst>
              <a:ext uri="{FF2B5EF4-FFF2-40B4-BE49-F238E27FC236}">
                <a16:creationId xmlns:a16="http://schemas.microsoft.com/office/drawing/2014/main" id="{1AE7DD6D-4D3B-F08D-B631-48E92D66F4BC}"/>
              </a:ext>
            </a:extLst>
          </p:cNvPr>
          <p:cNvSpPr txBox="1"/>
          <p:nvPr/>
        </p:nvSpPr>
        <p:spPr>
          <a:xfrm>
            <a:off x="6657280" y="822559"/>
            <a:ext cx="5248801" cy="187200"/>
          </a:xfrm>
          <a:prstGeom prst="rect">
            <a:avLst/>
          </a:prstGeom>
        </p:spPr>
        <p:txBody>
          <a:bodyPr vert="horz" wrap="square" lIns="0" tIns="0" rIns="0" bIns="0" rtlCol="0" anchor="t" anchorCtr="0">
            <a:noAutofit/>
          </a:bodyPr>
          <a:lstStyle/>
          <a:p>
            <a:pPr algn="l">
              <a:spcAft>
                <a:spcPts val="600"/>
              </a:spcAft>
            </a:pPr>
            <a:r>
              <a:rPr lang="en-US" sz="1050" b="1" i="1" dirty="0"/>
              <a:t>Note:</a:t>
            </a:r>
            <a:r>
              <a:rPr lang="en-US" sz="1050" i="1" dirty="0"/>
              <a:t> By default, the end point will check for policy updates every 60 minutes.</a:t>
            </a:r>
          </a:p>
        </p:txBody>
      </p:sp>
      <p:grpSp>
        <p:nvGrpSpPr>
          <p:cNvPr id="3" name="Group 2">
            <a:extLst>
              <a:ext uri="{FF2B5EF4-FFF2-40B4-BE49-F238E27FC236}">
                <a16:creationId xmlns:a16="http://schemas.microsoft.com/office/drawing/2014/main" id="{0263648E-7B5E-B91E-8780-CC2148C6FE42}"/>
              </a:ext>
            </a:extLst>
          </p:cNvPr>
          <p:cNvGrpSpPr/>
          <p:nvPr/>
        </p:nvGrpSpPr>
        <p:grpSpPr>
          <a:xfrm>
            <a:off x="6120200" y="1330327"/>
            <a:ext cx="5079600" cy="3812401"/>
            <a:chOff x="6198956" y="1494064"/>
            <a:chExt cx="4664517" cy="3502801"/>
          </a:xfrm>
        </p:grpSpPr>
        <p:sp>
          <p:nvSpPr>
            <p:cNvPr id="51" name="Rectangle 50">
              <a:extLst>
                <a:ext uri="{FF2B5EF4-FFF2-40B4-BE49-F238E27FC236}">
                  <a16:creationId xmlns:a16="http://schemas.microsoft.com/office/drawing/2014/main" id="{7F1323EC-936B-B52C-7AF2-8D22FD720F54}"/>
                </a:ext>
              </a:extLst>
            </p:cNvPr>
            <p:cNvSpPr/>
            <p:nvPr/>
          </p:nvSpPr>
          <p:spPr>
            <a:xfrm>
              <a:off x="6198956" y="1494064"/>
              <a:ext cx="4664517" cy="350122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dirty="0" err="1">
                <a:solidFill>
                  <a:schemeClr val="bg1"/>
                </a:solidFill>
              </a:endParaRPr>
            </a:p>
          </p:txBody>
        </p:sp>
        <p:grpSp>
          <p:nvGrpSpPr>
            <p:cNvPr id="22" name="Group 21">
              <a:extLst>
                <a:ext uri="{FF2B5EF4-FFF2-40B4-BE49-F238E27FC236}">
                  <a16:creationId xmlns:a16="http://schemas.microsoft.com/office/drawing/2014/main" id="{77F797AE-8786-886B-669A-8E012A9A1F0A}"/>
                </a:ext>
              </a:extLst>
            </p:cNvPr>
            <p:cNvGrpSpPr/>
            <p:nvPr/>
          </p:nvGrpSpPr>
          <p:grpSpPr>
            <a:xfrm>
              <a:off x="6341594" y="1494064"/>
              <a:ext cx="4406400" cy="3502801"/>
              <a:chOff x="5653061" y="1612763"/>
              <a:chExt cx="4798800" cy="3812401"/>
            </a:xfrm>
          </p:grpSpPr>
          <p:pic>
            <p:nvPicPr>
              <p:cNvPr id="5" name="Picture 4">
                <a:extLst>
                  <a:ext uri="{FF2B5EF4-FFF2-40B4-BE49-F238E27FC236}">
                    <a16:creationId xmlns:a16="http://schemas.microsoft.com/office/drawing/2014/main" id="{7DDB38AB-BC06-8EE5-B502-5865B86F8825}"/>
                  </a:ext>
                </a:extLst>
              </p:cNvPr>
              <p:cNvPicPr>
                <a:picLocks noChangeAspect="1"/>
              </p:cNvPicPr>
              <p:nvPr/>
            </p:nvPicPr>
            <p:blipFill>
              <a:blip r:embed="rId3"/>
              <a:stretch>
                <a:fillRect/>
              </a:stretch>
            </p:blipFill>
            <p:spPr>
              <a:xfrm>
                <a:off x="5653061" y="1612763"/>
                <a:ext cx="4798800" cy="3812401"/>
              </a:xfrm>
              <a:prstGeom prst="rect">
                <a:avLst/>
              </a:prstGeom>
              <a:ln w="12700">
                <a:solidFill>
                  <a:schemeClr val="bg1">
                    <a:lumMod val="95000"/>
                  </a:schemeClr>
                </a:solidFill>
              </a:ln>
            </p:spPr>
          </p:pic>
          <p:sp>
            <p:nvSpPr>
              <p:cNvPr id="6" name="Rectangle 5">
                <a:extLst>
                  <a:ext uri="{FF2B5EF4-FFF2-40B4-BE49-F238E27FC236}">
                    <a16:creationId xmlns:a16="http://schemas.microsoft.com/office/drawing/2014/main" id="{C21271A2-1657-EDE0-1211-22C0B08DE2FA}"/>
                  </a:ext>
                </a:extLst>
              </p:cNvPr>
              <p:cNvSpPr/>
              <p:nvPr/>
            </p:nvSpPr>
            <p:spPr>
              <a:xfrm>
                <a:off x="7579089" y="2807180"/>
                <a:ext cx="2551764" cy="154800"/>
              </a:xfrm>
              <a:prstGeom prst="rect">
                <a:avLst/>
              </a:prstGeom>
              <a:noFill/>
              <a:ln w="12700">
                <a:solidFill>
                  <a:srgbClr val="ED2124"/>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l"/>
                <a:endParaRPr lang="en-US" sz="1500" dirty="0" err="1">
                  <a:solidFill>
                    <a:schemeClr val="bg1"/>
                  </a:solidFill>
                </a:endParaRPr>
              </a:p>
            </p:txBody>
          </p:sp>
          <p:sp>
            <p:nvSpPr>
              <p:cNvPr id="7" name="Rectangle 6">
                <a:extLst>
                  <a:ext uri="{FF2B5EF4-FFF2-40B4-BE49-F238E27FC236}">
                    <a16:creationId xmlns:a16="http://schemas.microsoft.com/office/drawing/2014/main" id="{186D6F49-E872-F361-F13E-B03EB01997FE}"/>
                  </a:ext>
                </a:extLst>
              </p:cNvPr>
              <p:cNvSpPr/>
              <p:nvPr/>
            </p:nvSpPr>
            <p:spPr>
              <a:xfrm>
                <a:off x="7579087" y="3631351"/>
                <a:ext cx="2551766" cy="440861"/>
              </a:xfrm>
              <a:prstGeom prst="rect">
                <a:avLst/>
              </a:prstGeom>
              <a:noFill/>
              <a:ln w="12700">
                <a:solidFill>
                  <a:srgbClr val="ED2124"/>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l"/>
                <a:endParaRPr lang="en-US" sz="1500" dirty="0" err="1">
                  <a:solidFill>
                    <a:schemeClr val="bg1"/>
                  </a:solidFill>
                </a:endParaRPr>
              </a:p>
            </p:txBody>
          </p:sp>
          <p:sp>
            <p:nvSpPr>
              <p:cNvPr id="8" name="Rectangle 7">
                <a:extLst>
                  <a:ext uri="{FF2B5EF4-FFF2-40B4-BE49-F238E27FC236}">
                    <a16:creationId xmlns:a16="http://schemas.microsoft.com/office/drawing/2014/main" id="{EB9C2D55-A54F-2CDF-DE95-0FE69590CB12}"/>
                  </a:ext>
                </a:extLst>
              </p:cNvPr>
              <p:cNvSpPr/>
              <p:nvPr/>
            </p:nvSpPr>
            <p:spPr>
              <a:xfrm>
                <a:off x="7579087" y="4910465"/>
                <a:ext cx="2551766" cy="156364"/>
              </a:xfrm>
              <a:prstGeom prst="rect">
                <a:avLst/>
              </a:prstGeom>
              <a:noFill/>
              <a:ln w="12700">
                <a:solidFill>
                  <a:srgbClr val="ED2124"/>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l"/>
                <a:endParaRPr lang="en-US" sz="1500" dirty="0" err="1">
                  <a:solidFill>
                    <a:schemeClr val="bg1"/>
                  </a:solidFill>
                </a:endParaRPr>
              </a:p>
            </p:txBody>
          </p:sp>
        </p:grpSp>
      </p:grpSp>
      <p:grpSp>
        <p:nvGrpSpPr>
          <p:cNvPr id="4" name="Group 3">
            <a:extLst>
              <a:ext uri="{FF2B5EF4-FFF2-40B4-BE49-F238E27FC236}">
                <a16:creationId xmlns:a16="http://schemas.microsoft.com/office/drawing/2014/main" id="{1BE2F880-1C5A-91A7-22E2-02E263E817C0}"/>
              </a:ext>
            </a:extLst>
          </p:cNvPr>
          <p:cNvGrpSpPr/>
          <p:nvPr/>
        </p:nvGrpSpPr>
        <p:grpSpPr>
          <a:xfrm>
            <a:off x="995363" y="4061396"/>
            <a:ext cx="10206001" cy="1810800"/>
            <a:chOff x="995363" y="4061396"/>
            <a:chExt cx="10206001" cy="1809426"/>
          </a:xfrm>
        </p:grpSpPr>
        <p:grpSp>
          <p:nvGrpSpPr>
            <p:cNvPr id="14" name="Group 13">
              <a:extLst>
                <a:ext uri="{FF2B5EF4-FFF2-40B4-BE49-F238E27FC236}">
                  <a16:creationId xmlns:a16="http://schemas.microsoft.com/office/drawing/2014/main" id="{1392DC4F-C3B9-615C-8A5C-3C8E6360724E}"/>
                </a:ext>
              </a:extLst>
            </p:cNvPr>
            <p:cNvGrpSpPr/>
            <p:nvPr/>
          </p:nvGrpSpPr>
          <p:grpSpPr>
            <a:xfrm>
              <a:off x="995363" y="5291222"/>
              <a:ext cx="10206001" cy="579600"/>
              <a:chOff x="995362" y="5266122"/>
              <a:chExt cx="10390909" cy="589216"/>
            </a:xfrm>
          </p:grpSpPr>
          <p:pic>
            <p:nvPicPr>
              <p:cNvPr id="11" name="Picture 10">
                <a:extLst>
                  <a:ext uri="{FF2B5EF4-FFF2-40B4-BE49-F238E27FC236}">
                    <a16:creationId xmlns:a16="http://schemas.microsoft.com/office/drawing/2014/main" id="{F0D2DD89-B49E-AE17-397C-3E34AB9C3ABE}"/>
                  </a:ext>
                </a:extLst>
              </p:cNvPr>
              <p:cNvPicPr>
                <a:picLocks noChangeAspect="1"/>
              </p:cNvPicPr>
              <p:nvPr/>
            </p:nvPicPr>
            <p:blipFill>
              <a:blip r:embed="rId4"/>
              <a:stretch>
                <a:fillRect/>
              </a:stretch>
            </p:blipFill>
            <p:spPr>
              <a:xfrm>
                <a:off x="995362" y="5266122"/>
                <a:ext cx="10390909" cy="589216"/>
              </a:xfrm>
              <a:prstGeom prst="rect">
                <a:avLst/>
              </a:prstGeom>
              <a:ln w="38100">
                <a:noFill/>
              </a:ln>
            </p:spPr>
          </p:pic>
          <p:sp>
            <p:nvSpPr>
              <p:cNvPr id="12" name="Rectangle 11">
                <a:extLst>
                  <a:ext uri="{FF2B5EF4-FFF2-40B4-BE49-F238E27FC236}">
                    <a16:creationId xmlns:a16="http://schemas.microsoft.com/office/drawing/2014/main" id="{1CEE497F-9EFA-D7BF-A8EA-58DFB7AC04D9}"/>
                  </a:ext>
                </a:extLst>
              </p:cNvPr>
              <p:cNvSpPr/>
              <p:nvPr/>
            </p:nvSpPr>
            <p:spPr>
              <a:xfrm>
                <a:off x="8534400" y="5624947"/>
                <a:ext cx="2059709" cy="202683"/>
              </a:xfrm>
              <a:prstGeom prst="rect">
                <a:avLst/>
              </a:pr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l"/>
                <a:endParaRPr lang="en-US" sz="1500" dirty="0" err="1">
                  <a:solidFill>
                    <a:schemeClr val="bg1"/>
                  </a:solidFill>
                </a:endParaRPr>
              </a:p>
            </p:txBody>
          </p:sp>
        </p:grpSp>
        <p:cxnSp>
          <p:nvCxnSpPr>
            <p:cNvPr id="24" name="Connector: Elbow 23">
              <a:extLst>
                <a:ext uri="{FF2B5EF4-FFF2-40B4-BE49-F238E27FC236}">
                  <a16:creationId xmlns:a16="http://schemas.microsoft.com/office/drawing/2014/main" id="{A2744D49-8676-E13C-A912-E792A454A927}"/>
                </a:ext>
              </a:extLst>
            </p:cNvPr>
            <p:cNvCxnSpPr>
              <a:cxnSpLocks/>
              <a:endCxn id="12" idx="0"/>
            </p:cNvCxnSpPr>
            <p:nvPr/>
          </p:nvCxnSpPr>
          <p:spPr>
            <a:xfrm>
              <a:off x="4463716" y="5415753"/>
              <a:ext cx="4946400" cy="226800"/>
            </a:xfrm>
            <a:prstGeom prst="bentConnector2">
              <a:avLst/>
            </a:prstGeom>
            <a:ln w="12700">
              <a:solidFill>
                <a:srgbClr val="ED2124"/>
              </a:solidFill>
              <a:headEnd w="lg" len="lg"/>
              <a:tailEnd type="triangle" w="lg" len="med"/>
            </a:ln>
          </p:spPr>
          <p:style>
            <a:lnRef idx="1">
              <a:schemeClr val="accent1"/>
            </a:lnRef>
            <a:fillRef idx="0">
              <a:schemeClr val="accent1"/>
            </a:fillRef>
            <a:effectRef idx="0">
              <a:schemeClr val="accent1"/>
            </a:effectRef>
            <a:fontRef idx="minor">
              <a:schemeClr val="tx1"/>
            </a:fontRef>
          </p:style>
        </p:cxnSp>
        <p:cxnSp>
          <p:nvCxnSpPr>
            <p:cNvPr id="30" name="Connector: Elbow 29">
              <a:extLst>
                <a:ext uri="{FF2B5EF4-FFF2-40B4-BE49-F238E27FC236}">
                  <a16:creationId xmlns:a16="http://schemas.microsoft.com/office/drawing/2014/main" id="{1B2023F5-9414-0285-78DF-763AC159FD3A}"/>
                </a:ext>
              </a:extLst>
            </p:cNvPr>
            <p:cNvCxnSpPr>
              <a:cxnSpLocks/>
            </p:cNvCxnSpPr>
            <p:nvPr/>
          </p:nvCxnSpPr>
          <p:spPr>
            <a:xfrm rot="16200000" flipV="1">
              <a:off x="3647300" y="4592396"/>
              <a:ext cx="1360800" cy="298800"/>
            </a:xfrm>
            <a:prstGeom prst="bentConnector3">
              <a:avLst>
                <a:gd name="adj1" fmla="val 99909"/>
              </a:avLst>
            </a:prstGeom>
            <a:ln w="12700">
              <a:solidFill>
                <a:srgbClr val="ED2124"/>
              </a:solidFill>
              <a:tailEnd type="oval"/>
            </a:ln>
          </p:spPr>
          <p:style>
            <a:lnRef idx="1">
              <a:schemeClr val="accent1"/>
            </a:lnRef>
            <a:fillRef idx="0">
              <a:schemeClr val="accent1"/>
            </a:fillRef>
            <a:effectRef idx="0">
              <a:schemeClr val="accent1"/>
            </a:effectRef>
            <a:fontRef idx="minor">
              <a:schemeClr val="tx1"/>
            </a:fontRef>
          </p:style>
        </p:cxnSp>
      </p:grpSp>
      <p:sp>
        <p:nvSpPr>
          <p:cNvPr id="38" name="TextBox 37">
            <a:extLst>
              <a:ext uri="{FF2B5EF4-FFF2-40B4-BE49-F238E27FC236}">
                <a16:creationId xmlns:a16="http://schemas.microsoft.com/office/drawing/2014/main" id="{1A80566D-E35A-8B32-C043-15D5C65BD152}"/>
              </a:ext>
            </a:extLst>
          </p:cNvPr>
          <p:cNvSpPr txBox="1"/>
          <p:nvPr/>
        </p:nvSpPr>
        <p:spPr>
          <a:xfrm>
            <a:off x="995857" y="1311587"/>
            <a:ext cx="3385643" cy="723275"/>
          </a:xfrm>
          <a:prstGeom prst="rect">
            <a:avLst/>
          </a:prstGeom>
          <a:noFill/>
        </p:spPr>
        <p:txBody>
          <a:bodyPr wrap="square" lIns="0" tIns="0" rIns="0" bIns="0">
            <a:spAutoFit/>
          </a:bodyPr>
          <a:lstStyle/>
          <a:p>
            <a:pPr>
              <a:spcAft>
                <a:spcPts val="600"/>
              </a:spcAft>
            </a:pPr>
            <a:r>
              <a:rPr lang="en-US" sz="1400" b="1" dirty="0"/>
              <a:t>By default, Intune does not have preexisting scripts.</a:t>
            </a:r>
          </a:p>
          <a:p>
            <a:r>
              <a:rPr lang="en-US" sz="1400" b="1" dirty="0"/>
              <a:t>Two benign scripts were created:</a:t>
            </a:r>
          </a:p>
        </p:txBody>
      </p:sp>
      <p:sp>
        <p:nvSpPr>
          <p:cNvPr id="39" name="Rectangle 38">
            <a:extLst>
              <a:ext uri="{FF2B5EF4-FFF2-40B4-BE49-F238E27FC236}">
                <a16:creationId xmlns:a16="http://schemas.microsoft.com/office/drawing/2014/main" id="{E0FE59BA-C066-1769-6501-A1061D260BCE}"/>
              </a:ext>
            </a:extLst>
          </p:cNvPr>
          <p:cNvSpPr/>
          <p:nvPr/>
        </p:nvSpPr>
        <p:spPr>
          <a:xfrm>
            <a:off x="995362" y="2121813"/>
            <a:ext cx="460800" cy="460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126000" rtlCol="0" anchor="ctr"/>
          <a:lstStyle/>
          <a:p>
            <a:pPr algn="ctr"/>
            <a:r>
              <a:rPr lang="en-US" sz="2400" dirty="0">
                <a:solidFill>
                  <a:schemeClr val="bg1"/>
                </a:solidFill>
                <a:latin typeface="+mj-lt"/>
              </a:rPr>
              <a:t>01</a:t>
            </a:r>
          </a:p>
        </p:txBody>
      </p:sp>
      <p:sp>
        <p:nvSpPr>
          <p:cNvPr id="40" name="Rectangle 39">
            <a:extLst>
              <a:ext uri="{FF2B5EF4-FFF2-40B4-BE49-F238E27FC236}">
                <a16:creationId xmlns:a16="http://schemas.microsoft.com/office/drawing/2014/main" id="{F6BBE293-9A15-3FCE-2180-6FC56D70376C}"/>
              </a:ext>
            </a:extLst>
          </p:cNvPr>
          <p:cNvSpPr/>
          <p:nvPr/>
        </p:nvSpPr>
        <p:spPr>
          <a:xfrm>
            <a:off x="995362" y="2718130"/>
            <a:ext cx="460800" cy="460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126000" rtlCol="0" anchor="ctr"/>
          <a:lstStyle/>
          <a:p>
            <a:pPr algn="ctr"/>
            <a:r>
              <a:rPr lang="en-US" sz="2400" dirty="0">
                <a:solidFill>
                  <a:schemeClr val="bg1"/>
                </a:solidFill>
                <a:latin typeface="+mj-lt"/>
              </a:rPr>
              <a:t>02</a:t>
            </a:r>
          </a:p>
        </p:txBody>
      </p:sp>
      <p:sp>
        <p:nvSpPr>
          <p:cNvPr id="42" name="TextBox 41">
            <a:extLst>
              <a:ext uri="{FF2B5EF4-FFF2-40B4-BE49-F238E27FC236}">
                <a16:creationId xmlns:a16="http://schemas.microsoft.com/office/drawing/2014/main" id="{A7ECBFB2-D298-DBB1-E2BB-4E25E368682B}"/>
              </a:ext>
            </a:extLst>
          </p:cNvPr>
          <p:cNvSpPr txBox="1"/>
          <p:nvPr/>
        </p:nvSpPr>
        <p:spPr>
          <a:xfrm>
            <a:off x="1628927" y="2720348"/>
            <a:ext cx="3456000" cy="432000"/>
          </a:xfrm>
          <a:prstGeom prst="rect">
            <a:avLst/>
          </a:prstGeom>
          <a:noFill/>
        </p:spPr>
        <p:txBody>
          <a:bodyPr wrap="square" lIns="0" tIns="0" rIns="0" bIns="0">
            <a:spAutoFit/>
          </a:bodyPr>
          <a:lstStyle/>
          <a:p>
            <a:pPr>
              <a:buClr>
                <a:schemeClr val="tx2"/>
              </a:buClr>
            </a:pPr>
            <a:r>
              <a:rPr lang="en-US" sz="1400" dirty="0"/>
              <a:t>The second script created a directory on the desktop of user2 with the name of </a:t>
            </a:r>
            <a:r>
              <a:rPr lang="en-US" sz="1400" dirty="0">
                <a:latin typeface="Courier New" panose="02070309020205020404" pitchFamily="49" charset="0"/>
                <a:cs typeface="Courier New" panose="02070309020205020404" pitchFamily="49" charset="0"/>
              </a:rPr>
              <a:t>Test</a:t>
            </a:r>
            <a:r>
              <a:rPr lang="en-US" sz="1400" dirty="0"/>
              <a:t>.</a:t>
            </a:r>
          </a:p>
        </p:txBody>
      </p:sp>
      <p:sp>
        <p:nvSpPr>
          <p:cNvPr id="45" name="TextBox 44">
            <a:extLst>
              <a:ext uri="{FF2B5EF4-FFF2-40B4-BE49-F238E27FC236}">
                <a16:creationId xmlns:a16="http://schemas.microsoft.com/office/drawing/2014/main" id="{107CD024-AA4A-1313-A3F9-9E187537EE77}"/>
              </a:ext>
            </a:extLst>
          </p:cNvPr>
          <p:cNvSpPr txBox="1"/>
          <p:nvPr/>
        </p:nvSpPr>
        <p:spPr>
          <a:xfrm>
            <a:off x="1628927" y="2131026"/>
            <a:ext cx="3747600" cy="432000"/>
          </a:xfrm>
          <a:prstGeom prst="rect">
            <a:avLst/>
          </a:prstGeom>
          <a:noFill/>
        </p:spPr>
        <p:txBody>
          <a:bodyPr wrap="square" lIns="0" tIns="0" rIns="0" bIns="0">
            <a:spAutoFit/>
          </a:bodyPr>
          <a:lstStyle/>
          <a:p>
            <a:pPr>
              <a:spcAft>
                <a:spcPts val="600"/>
              </a:spcAft>
              <a:buClr>
                <a:schemeClr val="tx2"/>
              </a:buClr>
            </a:pPr>
            <a:r>
              <a:rPr lang="en-US" sz="1400" dirty="0"/>
              <a:t>The first script created a directory on the desktop of user1 with the name of </a:t>
            </a:r>
            <a:r>
              <a:rPr lang="en-US" sz="1400" dirty="0">
                <a:latin typeface="Courier New" panose="02070309020205020404" pitchFamily="49" charset="0"/>
                <a:cs typeface="Courier New" panose="02070309020205020404" pitchFamily="49" charset="0"/>
              </a:rPr>
              <a:t>Test</a:t>
            </a:r>
            <a:r>
              <a:rPr lang="en-US" sz="1400" dirty="0"/>
              <a:t>.</a:t>
            </a:r>
          </a:p>
        </p:txBody>
      </p:sp>
    </p:spTree>
    <p:extLst>
      <p:ext uri="{BB962C8B-B14F-4D97-AF65-F5344CB8AC3E}">
        <p14:creationId xmlns:p14="http://schemas.microsoft.com/office/powerpoint/2010/main" val="26334832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A950A7A2-7159-4E18-81D3-353E09D5C69E}"/>
              </a:ext>
            </a:extLst>
          </p:cNvPr>
          <p:cNvSpPr>
            <a:spLocks noGrp="1"/>
          </p:cNvSpPr>
          <p:nvPr>
            <p:ph type="title"/>
          </p:nvPr>
        </p:nvSpPr>
        <p:spPr/>
        <p:txBody>
          <a:bodyPr/>
          <a:lstStyle/>
          <a:p>
            <a:r>
              <a:rPr lang="en-US"/>
              <a:t>Baseline Intune – Microsoft Graph API</a:t>
            </a:r>
            <a:endParaRPr lang="en-US" dirty="0"/>
          </a:p>
        </p:txBody>
      </p:sp>
      <p:sp>
        <p:nvSpPr>
          <p:cNvPr id="12" name="Text Placeholder 11">
            <a:extLst>
              <a:ext uri="{FF2B5EF4-FFF2-40B4-BE49-F238E27FC236}">
                <a16:creationId xmlns:a16="http://schemas.microsoft.com/office/drawing/2014/main" id="{A42BB514-FBD5-4DF3-968B-DAA995DAEEC9}"/>
              </a:ext>
            </a:extLst>
          </p:cNvPr>
          <p:cNvSpPr>
            <a:spLocks noGrp="1"/>
          </p:cNvSpPr>
          <p:nvPr>
            <p:ph sz="quarter" idx="4294967295"/>
          </p:nvPr>
        </p:nvSpPr>
        <p:spPr>
          <a:xfrm>
            <a:off x="995364" y="1330324"/>
            <a:ext cx="9381601" cy="532800"/>
          </a:xfrm>
        </p:spPr>
        <p:txBody>
          <a:bodyPr lIns="0" tIns="0" rIns="0" bIns="0"/>
          <a:lstStyle/>
          <a:p>
            <a:r>
              <a:rPr lang="en-US" dirty="0"/>
              <a:t>Send a </a:t>
            </a:r>
            <a:r>
              <a:rPr lang="en-US" dirty="0">
                <a:latin typeface="Courier New" panose="02070309020205020404" pitchFamily="49" charset="0"/>
                <a:cs typeface="Courier New" panose="02070309020205020404" pitchFamily="49" charset="0"/>
              </a:rPr>
              <a:t>POST</a:t>
            </a:r>
            <a:r>
              <a:rPr lang="en-US" dirty="0"/>
              <a:t> to </a:t>
            </a:r>
            <a:r>
              <a:rPr lang="en-US" dirty="0">
                <a:latin typeface="Courier New" panose="02070309020205020404" pitchFamily="49" charset="0"/>
                <a:cs typeface="Courier New" panose="02070309020205020404" pitchFamily="49" charset="0"/>
              </a:rPr>
              <a:t>https://login.microsoft.com/&lt;AZURE TENANT ID&gt;/oauth2/v2.0/token</a:t>
            </a:r>
            <a:r>
              <a:rPr lang="en-US" dirty="0"/>
              <a:t> to obtain a Bearer token.</a:t>
            </a:r>
          </a:p>
        </p:txBody>
      </p:sp>
      <p:pic>
        <p:nvPicPr>
          <p:cNvPr id="2" name="Picture 1">
            <a:extLst>
              <a:ext uri="{FF2B5EF4-FFF2-40B4-BE49-F238E27FC236}">
                <a16:creationId xmlns:a16="http://schemas.microsoft.com/office/drawing/2014/main" id="{64B5418C-7FE8-284B-F589-EE2EB783CE57}"/>
              </a:ext>
            </a:extLst>
          </p:cNvPr>
          <p:cNvPicPr>
            <a:picLocks noChangeAspect="1"/>
          </p:cNvPicPr>
          <p:nvPr/>
        </p:nvPicPr>
        <p:blipFill>
          <a:blip r:embed="rId3"/>
          <a:stretch>
            <a:fillRect/>
          </a:stretch>
        </p:blipFill>
        <p:spPr>
          <a:xfrm>
            <a:off x="1054451" y="2038122"/>
            <a:ext cx="10034886" cy="3889585"/>
          </a:xfrm>
          <a:prstGeom prst="rect">
            <a:avLst/>
          </a:prstGeom>
        </p:spPr>
      </p:pic>
    </p:spTree>
    <p:extLst>
      <p:ext uri="{BB962C8B-B14F-4D97-AF65-F5344CB8AC3E}">
        <p14:creationId xmlns:p14="http://schemas.microsoft.com/office/powerpoint/2010/main" val="19359547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A950A7A2-7159-4E18-81D3-353E09D5C69E}"/>
              </a:ext>
            </a:extLst>
          </p:cNvPr>
          <p:cNvSpPr>
            <a:spLocks noGrp="1"/>
          </p:cNvSpPr>
          <p:nvPr>
            <p:ph type="title"/>
          </p:nvPr>
        </p:nvSpPr>
        <p:spPr/>
        <p:txBody>
          <a:bodyPr/>
          <a:lstStyle/>
          <a:p>
            <a:r>
              <a:rPr lang="en-US"/>
              <a:t>Baseline Intune – Microsoft Graph API – Bearer Token received</a:t>
            </a:r>
            <a:endParaRPr lang="en-US" dirty="0"/>
          </a:p>
        </p:txBody>
      </p:sp>
      <p:sp>
        <p:nvSpPr>
          <p:cNvPr id="12" name="Text Placeholder 11">
            <a:extLst>
              <a:ext uri="{FF2B5EF4-FFF2-40B4-BE49-F238E27FC236}">
                <a16:creationId xmlns:a16="http://schemas.microsoft.com/office/drawing/2014/main" id="{A42BB514-FBD5-4DF3-968B-DAA995DAEEC9}"/>
              </a:ext>
            </a:extLst>
          </p:cNvPr>
          <p:cNvSpPr>
            <a:spLocks noGrp="1"/>
          </p:cNvSpPr>
          <p:nvPr>
            <p:ph sz="quarter" idx="4294967295"/>
          </p:nvPr>
        </p:nvSpPr>
        <p:spPr>
          <a:xfrm>
            <a:off x="995362" y="1330325"/>
            <a:ext cx="10587601" cy="334800"/>
          </a:xfrm>
        </p:spPr>
        <p:txBody>
          <a:bodyPr lIns="0" tIns="0" rIns="0" bIns="0"/>
          <a:lstStyle/>
          <a:p>
            <a:r>
              <a:rPr lang="en-US" dirty="0"/>
              <a:t>After providing the required key value pairs, a Bearer token is provided.</a:t>
            </a:r>
            <a:endParaRPr lang="en-GB" dirty="0"/>
          </a:p>
        </p:txBody>
      </p:sp>
      <p:pic>
        <p:nvPicPr>
          <p:cNvPr id="3" name="Picture 2">
            <a:extLst>
              <a:ext uri="{FF2B5EF4-FFF2-40B4-BE49-F238E27FC236}">
                <a16:creationId xmlns:a16="http://schemas.microsoft.com/office/drawing/2014/main" id="{8A2F9295-63B9-D1C2-A08C-D852FCC0E4B4}"/>
              </a:ext>
            </a:extLst>
          </p:cNvPr>
          <p:cNvPicPr>
            <a:picLocks noChangeAspect="1"/>
          </p:cNvPicPr>
          <p:nvPr/>
        </p:nvPicPr>
        <p:blipFill>
          <a:blip r:embed="rId2"/>
          <a:stretch>
            <a:fillRect/>
          </a:stretch>
        </p:blipFill>
        <p:spPr>
          <a:xfrm>
            <a:off x="995362" y="2030250"/>
            <a:ext cx="10205589" cy="3694496"/>
          </a:xfrm>
          <a:prstGeom prst="rect">
            <a:avLst/>
          </a:prstGeom>
        </p:spPr>
      </p:pic>
    </p:spTree>
    <p:extLst>
      <p:ext uri="{BB962C8B-B14F-4D97-AF65-F5344CB8AC3E}">
        <p14:creationId xmlns:p14="http://schemas.microsoft.com/office/powerpoint/2010/main" val="34221295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Baseline Intune – Microsoft Graph API (continued)</a:t>
            </a:r>
            <a:endParaRPr lang="en-US" dirty="0"/>
          </a:p>
        </p:txBody>
      </p:sp>
      <p:sp>
        <p:nvSpPr>
          <p:cNvPr id="13" name="Content Placeholder 12">
            <a:extLst>
              <a:ext uri="{FF2B5EF4-FFF2-40B4-BE49-F238E27FC236}">
                <a16:creationId xmlns:a16="http://schemas.microsoft.com/office/drawing/2014/main" id="{773986DE-4C22-9F2B-AFDB-9E1F9A8FDBE9}"/>
              </a:ext>
            </a:extLst>
          </p:cNvPr>
          <p:cNvSpPr>
            <a:spLocks noGrp="1"/>
          </p:cNvSpPr>
          <p:nvPr>
            <p:ph sz="quarter" idx="4294967295"/>
          </p:nvPr>
        </p:nvSpPr>
        <p:spPr>
          <a:xfrm>
            <a:off x="995362" y="1330325"/>
            <a:ext cx="4114800" cy="946800"/>
          </a:xfrm>
        </p:spPr>
        <p:txBody>
          <a:bodyPr lIns="0" tIns="0" rIns="0" bIns="0"/>
          <a:lstStyle/>
          <a:p>
            <a:r>
              <a:rPr lang="en-US" dirty="0"/>
              <a:t>Send a </a:t>
            </a:r>
            <a:r>
              <a:rPr lang="en-US" b="0" dirty="0">
                <a:solidFill>
                  <a:schemeClr val="tx1"/>
                </a:solidFill>
                <a:latin typeface="Courier New" panose="02070309020205020404" pitchFamily="49" charset="0"/>
                <a:cs typeface="Courier New" panose="02070309020205020404" pitchFamily="49" charset="0"/>
              </a:rPr>
              <a:t>GET</a:t>
            </a:r>
            <a:r>
              <a:rPr lang="en-US" b="0" dirty="0">
                <a:solidFill>
                  <a:schemeClr val="tx1"/>
                </a:solidFill>
                <a:latin typeface="+mn-lt"/>
              </a:rPr>
              <a:t> to </a:t>
            </a:r>
            <a:r>
              <a:rPr lang="en-US" b="0" dirty="0">
                <a:solidFill>
                  <a:schemeClr val="tx1"/>
                </a:solidFill>
                <a:latin typeface="Courier New" panose="02070309020205020404" pitchFamily="49" charset="0"/>
                <a:cs typeface="Courier New" panose="02070309020205020404" pitchFamily="49" charset="0"/>
              </a:rPr>
              <a:t>https://graph.microsoft.com/beta/deviceManagement/deviceManagementScripts</a:t>
            </a:r>
            <a:r>
              <a:rPr lang="en-US" dirty="0">
                <a:cs typeface="Courier New" panose="02070309020205020404" pitchFamily="49" charset="0"/>
              </a:rPr>
              <a:t> </a:t>
            </a:r>
            <a:r>
              <a:rPr lang="en-US" b="0" dirty="0">
                <a:solidFill>
                  <a:schemeClr val="tx1"/>
                </a:solidFill>
                <a:latin typeface="+mn-lt"/>
              </a:rPr>
              <a:t>to obtain the Intune script details.</a:t>
            </a:r>
          </a:p>
        </p:txBody>
      </p:sp>
      <p:pic>
        <p:nvPicPr>
          <p:cNvPr id="4" name="Picture 3">
            <a:extLst>
              <a:ext uri="{FF2B5EF4-FFF2-40B4-BE49-F238E27FC236}">
                <a16:creationId xmlns:a16="http://schemas.microsoft.com/office/drawing/2014/main" id="{F9C88CED-3225-56E0-C45A-C20D8315BDD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98625" y="1330326"/>
            <a:ext cx="5798013" cy="4554102"/>
          </a:xfrm>
          <a:prstGeom prst="rect">
            <a:avLst/>
          </a:prstGeom>
        </p:spPr>
      </p:pic>
    </p:spTree>
    <p:extLst>
      <p:ext uri="{BB962C8B-B14F-4D97-AF65-F5344CB8AC3E}">
        <p14:creationId xmlns:p14="http://schemas.microsoft.com/office/powerpoint/2010/main" val="26748582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AF4D53-564E-3227-A341-63781F3D3771}"/>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3659E4EE-389A-4738-A3CE-F3F2B039DF3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767252" y="61546"/>
            <a:ext cx="7873147" cy="6184035"/>
          </a:xfrm>
          <a:prstGeom prst="rect">
            <a:avLst/>
          </a:prstGeom>
        </p:spPr>
      </p:pic>
    </p:spTree>
    <p:extLst>
      <p:ext uri="{BB962C8B-B14F-4D97-AF65-F5344CB8AC3E}">
        <p14:creationId xmlns:p14="http://schemas.microsoft.com/office/powerpoint/2010/main" val="31073845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812BAD4F-643F-2F94-4363-105E9F8A2C65}"/>
              </a:ext>
            </a:extLst>
          </p:cNvPr>
          <p:cNvGrpSpPr/>
          <p:nvPr/>
        </p:nvGrpSpPr>
        <p:grpSpPr>
          <a:xfrm>
            <a:off x="995364" y="1330327"/>
            <a:ext cx="10303201" cy="4550401"/>
            <a:chOff x="995364" y="1330327"/>
            <a:chExt cx="10302665" cy="4551609"/>
          </a:xfrm>
        </p:grpSpPr>
        <p:grpSp>
          <p:nvGrpSpPr>
            <p:cNvPr id="5" name="Group 4">
              <a:extLst>
                <a:ext uri="{FF2B5EF4-FFF2-40B4-BE49-F238E27FC236}">
                  <a16:creationId xmlns:a16="http://schemas.microsoft.com/office/drawing/2014/main" id="{40A8AB75-2CA8-2973-3B1F-A0FE0CBD0CAA}"/>
                </a:ext>
              </a:extLst>
            </p:cNvPr>
            <p:cNvGrpSpPr/>
            <p:nvPr/>
          </p:nvGrpSpPr>
          <p:grpSpPr>
            <a:xfrm>
              <a:off x="995364" y="1330327"/>
              <a:ext cx="5796001" cy="4550401"/>
              <a:chOff x="95301" y="88507"/>
              <a:chExt cx="7842068" cy="6156886"/>
            </a:xfrm>
          </p:grpSpPr>
          <p:pic>
            <p:nvPicPr>
              <p:cNvPr id="6" name="Picture 5">
                <a:extLst>
                  <a:ext uri="{FF2B5EF4-FFF2-40B4-BE49-F238E27FC236}">
                    <a16:creationId xmlns:a16="http://schemas.microsoft.com/office/drawing/2014/main" id="{941C058A-72B4-5D68-CCCC-B2A064A318A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5301" y="88507"/>
                <a:ext cx="7842068" cy="6156886"/>
              </a:xfrm>
              <a:prstGeom prst="rect">
                <a:avLst/>
              </a:prstGeom>
              <a:ln w="12700">
                <a:noFill/>
              </a:ln>
            </p:spPr>
          </p:pic>
          <p:sp>
            <p:nvSpPr>
              <p:cNvPr id="7" name="Rectangle 6">
                <a:extLst>
                  <a:ext uri="{FF2B5EF4-FFF2-40B4-BE49-F238E27FC236}">
                    <a16:creationId xmlns:a16="http://schemas.microsoft.com/office/drawing/2014/main" id="{23F9BBBC-682F-C015-0FB4-DEC4133A59F0}"/>
                  </a:ext>
                </a:extLst>
              </p:cNvPr>
              <p:cNvSpPr/>
              <p:nvPr/>
            </p:nvSpPr>
            <p:spPr>
              <a:xfrm>
                <a:off x="593889" y="2865748"/>
                <a:ext cx="4374037" cy="1809947"/>
              </a:xfrm>
              <a:prstGeom prst="rect">
                <a:avLst/>
              </a:prstGeom>
              <a:solidFill>
                <a:srgbClr val="21212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l"/>
                <a:endParaRPr lang="en-US" sz="1500" dirty="0" err="1">
                  <a:solidFill>
                    <a:schemeClr val="bg1"/>
                  </a:solidFill>
                </a:endParaRPr>
              </a:p>
            </p:txBody>
          </p:sp>
          <p:sp>
            <p:nvSpPr>
              <p:cNvPr id="8" name="Rectangle 7">
                <a:extLst>
                  <a:ext uri="{FF2B5EF4-FFF2-40B4-BE49-F238E27FC236}">
                    <a16:creationId xmlns:a16="http://schemas.microsoft.com/office/drawing/2014/main" id="{79DEC5BB-09ED-ECD7-4674-C09CF4CC7209}"/>
                  </a:ext>
                </a:extLst>
              </p:cNvPr>
              <p:cNvSpPr/>
              <p:nvPr/>
            </p:nvSpPr>
            <p:spPr>
              <a:xfrm>
                <a:off x="1036948" y="4996206"/>
                <a:ext cx="2226685" cy="348634"/>
              </a:xfrm>
              <a:prstGeom prst="rect">
                <a:avLst/>
              </a:prstGeom>
              <a:noFill/>
              <a:ln w="12700">
                <a:solidFill>
                  <a:srgbClr val="ED2124"/>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l"/>
                <a:endParaRPr lang="en-US" sz="1500" dirty="0" err="1">
                  <a:solidFill>
                    <a:schemeClr val="bg1"/>
                  </a:solidFill>
                </a:endParaRPr>
              </a:p>
            </p:txBody>
          </p:sp>
          <p:sp>
            <p:nvSpPr>
              <p:cNvPr id="9" name="Rectangle 8">
                <a:extLst>
                  <a:ext uri="{FF2B5EF4-FFF2-40B4-BE49-F238E27FC236}">
                    <a16:creationId xmlns:a16="http://schemas.microsoft.com/office/drawing/2014/main" id="{3D247FEF-6614-2087-5839-F09FB8754D4A}"/>
                  </a:ext>
                </a:extLst>
              </p:cNvPr>
              <p:cNvSpPr/>
              <p:nvPr/>
            </p:nvSpPr>
            <p:spPr>
              <a:xfrm>
                <a:off x="1036948" y="5486399"/>
                <a:ext cx="2658359" cy="471218"/>
              </a:xfrm>
              <a:prstGeom prst="rect">
                <a:avLst/>
              </a:prstGeom>
              <a:noFill/>
              <a:ln w="12700">
                <a:solidFill>
                  <a:srgbClr val="ED2124"/>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l"/>
                <a:endParaRPr lang="en-US" sz="1500" dirty="0" err="1">
                  <a:solidFill>
                    <a:schemeClr val="bg1"/>
                  </a:solidFill>
                </a:endParaRPr>
              </a:p>
            </p:txBody>
          </p:sp>
        </p:grpSp>
        <p:sp>
          <p:nvSpPr>
            <p:cNvPr id="10" name="TextBox 9">
              <a:extLst>
                <a:ext uri="{FF2B5EF4-FFF2-40B4-BE49-F238E27FC236}">
                  <a16:creationId xmlns:a16="http://schemas.microsoft.com/office/drawing/2014/main" id="{B3718502-C2C0-B30C-F9E2-6152CF00AA94}"/>
                </a:ext>
              </a:extLst>
            </p:cNvPr>
            <p:cNvSpPr txBox="1"/>
            <p:nvPr/>
          </p:nvSpPr>
          <p:spPr>
            <a:xfrm>
              <a:off x="1624791" y="3814365"/>
              <a:ext cx="2120400" cy="781200"/>
            </a:xfrm>
            <a:prstGeom prst="rect">
              <a:avLst/>
            </a:prstGeom>
            <a:solidFill>
              <a:schemeClr val="tx2"/>
            </a:solidFill>
            <a:ln>
              <a:noFill/>
            </a:ln>
          </p:spPr>
          <p:txBody>
            <a:bodyPr wrap="square" lIns="0" tIns="0" rIns="0" bIns="0" rtlCol="0" anchor="ctr" anchorCtr="0">
              <a:noAutofit/>
            </a:bodyPr>
            <a:lstStyle/>
            <a:p>
              <a:pPr algn="ctr"/>
              <a:r>
                <a:rPr lang="en-US" sz="1400" dirty="0">
                  <a:solidFill>
                    <a:schemeClr val="bg1"/>
                  </a:solidFill>
                  <a:ea typeface="Arial" panose="00000500000000000000" pitchFamily="2" charset="0"/>
                  <a:cs typeface="Lato" panose="020F0502020204030203" pitchFamily="34" charset="0"/>
                </a:rPr>
                <a:t>API details align with Intune details and time zone is UTC</a:t>
              </a:r>
            </a:p>
          </p:txBody>
        </p:sp>
        <p:grpSp>
          <p:nvGrpSpPr>
            <p:cNvPr id="11" name="Group 10">
              <a:extLst>
                <a:ext uri="{FF2B5EF4-FFF2-40B4-BE49-F238E27FC236}">
                  <a16:creationId xmlns:a16="http://schemas.microsoft.com/office/drawing/2014/main" id="{4E93A225-3C0F-5ADB-9E4A-AB1848743070}"/>
                </a:ext>
              </a:extLst>
            </p:cNvPr>
            <p:cNvGrpSpPr/>
            <p:nvPr/>
          </p:nvGrpSpPr>
          <p:grpSpPr>
            <a:xfrm>
              <a:off x="2787628" y="1649238"/>
              <a:ext cx="8510401" cy="1800000"/>
              <a:chOff x="377290" y="687858"/>
              <a:chExt cx="11719409" cy="2479092"/>
            </a:xfrm>
          </p:grpSpPr>
          <p:grpSp>
            <p:nvGrpSpPr>
              <p:cNvPr id="12" name="Group 11">
                <a:extLst>
                  <a:ext uri="{FF2B5EF4-FFF2-40B4-BE49-F238E27FC236}">
                    <a16:creationId xmlns:a16="http://schemas.microsoft.com/office/drawing/2014/main" id="{ADD47F91-5195-A622-0957-C2D70492789A}"/>
                  </a:ext>
                </a:extLst>
              </p:cNvPr>
              <p:cNvGrpSpPr/>
              <p:nvPr/>
            </p:nvGrpSpPr>
            <p:grpSpPr>
              <a:xfrm>
                <a:off x="377290" y="687858"/>
                <a:ext cx="11719409" cy="2479092"/>
                <a:chOff x="377290" y="687858"/>
                <a:chExt cx="11719409" cy="2479092"/>
              </a:xfrm>
            </p:grpSpPr>
            <p:grpSp>
              <p:nvGrpSpPr>
                <p:cNvPr id="14" name="Group 13">
                  <a:extLst>
                    <a:ext uri="{FF2B5EF4-FFF2-40B4-BE49-F238E27FC236}">
                      <a16:creationId xmlns:a16="http://schemas.microsoft.com/office/drawing/2014/main" id="{8FAA8DE3-8479-6704-0640-DFA41311840F}"/>
                    </a:ext>
                  </a:extLst>
                </p:cNvPr>
                <p:cNvGrpSpPr/>
                <p:nvPr/>
              </p:nvGrpSpPr>
              <p:grpSpPr>
                <a:xfrm>
                  <a:off x="377290" y="687858"/>
                  <a:ext cx="11719409" cy="2479092"/>
                  <a:chOff x="625151" y="714142"/>
                  <a:chExt cx="11719409" cy="2479092"/>
                </a:xfrm>
              </p:grpSpPr>
              <p:sp>
                <p:nvSpPr>
                  <p:cNvPr id="16" name="Rectangle 15">
                    <a:extLst>
                      <a:ext uri="{FF2B5EF4-FFF2-40B4-BE49-F238E27FC236}">
                        <a16:creationId xmlns:a16="http://schemas.microsoft.com/office/drawing/2014/main" id="{BE1E7D5E-91A7-79CA-CDCE-E5CF16E6BFD9}"/>
                      </a:ext>
                    </a:extLst>
                  </p:cNvPr>
                  <p:cNvSpPr/>
                  <p:nvPr/>
                </p:nvSpPr>
                <p:spPr>
                  <a:xfrm>
                    <a:off x="4100660" y="2684187"/>
                    <a:ext cx="8012783" cy="266403"/>
                  </a:xfrm>
                  <a:prstGeom prst="rect">
                    <a:avLst/>
                  </a:prstGeom>
                  <a:noFill/>
                  <a:ln w="28575">
                    <a:solidFill>
                      <a:srgbClr val="ED2124"/>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dirty="0" err="1">
                      <a:solidFill>
                        <a:schemeClr val="bg1"/>
                      </a:solidFill>
                    </a:endParaRPr>
                  </a:p>
                </p:txBody>
              </p:sp>
              <p:sp>
                <p:nvSpPr>
                  <p:cNvPr id="17" name="TextBox 16">
                    <a:extLst>
                      <a:ext uri="{FF2B5EF4-FFF2-40B4-BE49-F238E27FC236}">
                        <a16:creationId xmlns:a16="http://schemas.microsoft.com/office/drawing/2014/main" id="{9BF49661-70C1-BC19-97E5-880763403A1F}"/>
                      </a:ext>
                    </a:extLst>
                  </p:cNvPr>
                  <p:cNvSpPr txBox="1"/>
                  <p:nvPr/>
                </p:nvSpPr>
                <p:spPr>
                  <a:xfrm>
                    <a:off x="10789138" y="2075953"/>
                    <a:ext cx="1555422" cy="508806"/>
                  </a:xfrm>
                  <a:prstGeom prst="rect">
                    <a:avLst/>
                  </a:prstGeom>
                  <a:noFill/>
                  <a:ln>
                    <a:noFill/>
                  </a:ln>
                </p:spPr>
                <p:txBody>
                  <a:bodyPr wrap="square" lIns="0" tIns="0" rIns="0" bIns="0" rtlCol="0" anchor="ctr" anchorCtr="0">
                    <a:spAutoFit/>
                  </a:bodyPr>
                  <a:lstStyle/>
                  <a:p>
                    <a:pPr algn="l"/>
                    <a:r>
                      <a:rPr lang="en-US" sz="1200" dirty="0">
                        <a:ea typeface="Arial" panose="00000500000000000000" pitchFamily="2" charset="0"/>
                        <a:cs typeface="Lato" panose="020F0502020204030203" pitchFamily="34" charset="0"/>
                      </a:rPr>
                      <a:t>Time zone is EST</a:t>
                    </a:r>
                  </a:p>
                </p:txBody>
              </p:sp>
              <p:pic>
                <p:nvPicPr>
                  <p:cNvPr id="18" name="Picture 17">
                    <a:extLst>
                      <a:ext uri="{FF2B5EF4-FFF2-40B4-BE49-F238E27FC236}">
                        <a16:creationId xmlns:a16="http://schemas.microsoft.com/office/drawing/2014/main" id="{8E36B457-E854-6699-36FB-0FDB92B76A9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25151" y="714142"/>
                    <a:ext cx="11566849" cy="2479092"/>
                  </a:xfrm>
                  <a:prstGeom prst="rect">
                    <a:avLst/>
                  </a:prstGeom>
                </p:spPr>
              </p:pic>
            </p:grpSp>
            <p:sp>
              <p:nvSpPr>
                <p:cNvPr id="15" name="Rectangle 14">
                  <a:extLst>
                    <a:ext uri="{FF2B5EF4-FFF2-40B4-BE49-F238E27FC236}">
                      <a16:creationId xmlns:a16="http://schemas.microsoft.com/office/drawing/2014/main" id="{A23E6D85-4502-78A9-FAE7-4141C31ABD32}"/>
                    </a:ext>
                  </a:extLst>
                </p:cNvPr>
                <p:cNvSpPr/>
                <p:nvPr/>
              </p:nvSpPr>
              <p:spPr>
                <a:xfrm>
                  <a:off x="3752655" y="2907295"/>
                  <a:ext cx="8112927" cy="224855"/>
                </a:xfrm>
                <a:prstGeom prst="rect">
                  <a:avLst/>
                </a:prstGeom>
                <a:noFill/>
                <a:ln w="12700">
                  <a:solidFill>
                    <a:srgbClr val="ED2124"/>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dirty="0" err="1">
                    <a:solidFill>
                      <a:schemeClr val="bg1"/>
                    </a:solidFill>
                  </a:endParaRPr>
                </a:p>
              </p:txBody>
            </p:sp>
          </p:grpSp>
          <p:sp>
            <p:nvSpPr>
              <p:cNvPr id="13" name="TextBox 12">
                <a:extLst>
                  <a:ext uri="{FF2B5EF4-FFF2-40B4-BE49-F238E27FC236}">
                    <a16:creationId xmlns:a16="http://schemas.microsoft.com/office/drawing/2014/main" id="{3867579D-A58C-92AA-5C17-A67A68306764}"/>
                  </a:ext>
                </a:extLst>
              </p:cNvPr>
              <p:cNvSpPr txBox="1"/>
              <p:nvPr/>
            </p:nvSpPr>
            <p:spPr>
              <a:xfrm>
                <a:off x="8981798" y="1479585"/>
                <a:ext cx="2213260" cy="461858"/>
              </a:xfrm>
              <a:prstGeom prst="rect">
                <a:avLst/>
              </a:prstGeom>
              <a:solidFill>
                <a:schemeClr val="tx2"/>
              </a:solidFill>
              <a:ln>
                <a:noFill/>
              </a:ln>
            </p:spPr>
            <p:txBody>
              <a:bodyPr wrap="square" lIns="0" tIns="0" rIns="0" bIns="0" rtlCol="0" anchor="ctr" anchorCtr="0">
                <a:noAutofit/>
              </a:bodyPr>
              <a:lstStyle/>
              <a:p>
                <a:pPr algn="ctr"/>
                <a:r>
                  <a:rPr lang="en-US" sz="1400" dirty="0">
                    <a:solidFill>
                      <a:schemeClr val="bg1"/>
                    </a:solidFill>
                    <a:ea typeface="Arial" panose="00000500000000000000" pitchFamily="2" charset="0"/>
                    <a:cs typeface="Lato" panose="020F0502020204030203" pitchFamily="34" charset="0"/>
                  </a:rPr>
                  <a:t>Time zone is EST</a:t>
                </a:r>
              </a:p>
            </p:txBody>
          </p:sp>
        </p:grpSp>
        <p:cxnSp>
          <p:nvCxnSpPr>
            <p:cNvPr id="19" name="Straight Arrow Connector 18">
              <a:extLst>
                <a:ext uri="{FF2B5EF4-FFF2-40B4-BE49-F238E27FC236}">
                  <a16:creationId xmlns:a16="http://schemas.microsoft.com/office/drawing/2014/main" id="{9F55E462-C8AC-1E6D-8820-272B3EACEA8F}"/>
                </a:ext>
              </a:extLst>
            </p:cNvPr>
            <p:cNvCxnSpPr>
              <a:cxnSpLocks/>
              <a:endCxn id="8" idx="3"/>
            </p:cNvCxnSpPr>
            <p:nvPr/>
          </p:nvCxnSpPr>
          <p:spPr>
            <a:xfrm flipH="1">
              <a:off x="3337050" y="3449237"/>
              <a:ext cx="1976399" cy="1637082"/>
            </a:xfrm>
            <a:prstGeom prst="straightConnector1">
              <a:avLst/>
            </a:prstGeom>
            <a:ln w="12700">
              <a:solidFill>
                <a:srgbClr val="ED2124"/>
              </a:solidFill>
              <a:tailEnd type="triangle"/>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66CC3E9E-BB5C-9FAC-969B-2D214EBE73AA}"/>
                </a:ext>
              </a:extLst>
            </p:cNvPr>
            <p:cNvGrpSpPr/>
            <p:nvPr/>
          </p:nvGrpSpPr>
          <p:grpSpPr>
            <a:xfrm>
              <a:off x="6504515" y="3473536"/>
              <a:ext cx="4683601" cy="2408400"/>
              <a:chOff x="3415417" y="3049190"/>
              <a:chExt cx="6448425" cy="3313964"/>
            </a:xfrm>
          </p:grpSpPr>
          <p:pic>
            <p:nvPicPr>
              <p:cNvPr id="21" name="Picture 20">
                <a:extLst>
                  <a:ext uri="{FF2B5EF4-FFF2-40B4-BE49-F238E27FC236}">
                    <a16:creationId xmlns:a16="http://schemas.microsoft.com/office/drawing/2014/main" id="{E7428A04-B89B-FF3C-FFD6-A19992A53122}"/>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3415417" y="3049190"/>
                <a:ext cx="6448425" cy="3313964"/>
              </a:xfrm>
              <a:prstGeom prst="rect">
                <a:avLst/>
              </a:prstGeom>
              <a:ln>
                <a:solidFill>
                  <a:schemeClr val="bg1">
                    <a:lumMod val="95000"/>
                  </a:schemeClr>
                </a:solidFill>
              </a:ln>
            </p:spPr>
          </p:pic>
          <p:sp>
            <p:nvSpPr>
              <p:cNvPr id="22" name="Rectangle 21">
                <a:extLst>
                  <a:ext uri="{FF2B5EF4-FFF2-40B4-BE49-F238E27FC236}">
                    <a16:creationId xmlns:a16="http://schemas.microsoft.com/office/drawing/2014/main" id="{B0D8EA19-9EED-56EB-85BF-4F861CD568C3}"/>
                  </a:ext>
                </a:extLst>
              </p:cNvPr>
              <p:cNvSpPr/>
              <p:nvPr/>
            </p:nvSpPr>
            <p:spPr>
              <a:xfrm>
                <a:off x="5932005" y="4593758"/>
                <a:ext cx="3750966" cy="1401567"/>
              </a:xfrm>
              <a:prstGeom prst="rect">
                <a:avLst/>
              </a:prstGeom>
              <a:noFill/>
              <a:ln w="12700">
                <a:solidFill>
                  <a:srgbClr val="ED2124"/>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l"/>
                <a:endParaRPr lang="en-US" sz="1500" dirty="0" err="1">
                  <a:solidFill>
                    <a:schemeClr val="bg1"/>
                  </a:solidFill>
                </a:endParaRPr>
              </a:p>
            </p:txBody>
          </p:sp>
        </p:grpSp>
        <p:cxnSp>
          <p:nvCxnSpPr>
            <p:cNvPr id="23" name="Straight Arrow Connector 22">
              <a:extLst>
                <a:ext uri="{FF2B5EF4-FFF2-40B4-BE49-F238E27FC236}">
                  <a16:creationId xmlns:a16="http://schemas.microsoft.com/office/drawing/2014/main" id="{4A8FF0E0-C423-F1FC-8F09-D820A2486CC1}"/>
                </a:ext>
              </a:extLst>
            </p:cNvPr>
            <p:cNvCxnSpPr>
              <a:cxnSpLocks/>
              <a:endCxn id="9" idx="3"/>
            </p:cNvCxnSpPr>
            <p:nvPr/>
          </p:nvCxnSpPr>
          <p:spPr>
            <a:xfrm flipH="1">
              <a:off x="3656096" y="5476561"/>
              <a:ext cx="4676260" cy="17346"/>
            </a:xfrm>
            <a:prstGeom prst="straightConnector1">
              <a:avLst/>
            </a:prstGeom>
            <a:ln w="12700">
              <a:solidFill>
                <a:srgbClr val="ED2124"/>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FB06956E-B3CD-48F1-D2E9-FCBC0175F9DB}"/>
                </a:ext>
              </a:extLst>
            </p:cNvPr>
            <p:cNvCxnSpPr>
              <a:cxnSpLocks/>
            </p:cNvCxnSpPr>
            <p:nvPr/>
          </p:nvCxnSpPr>
          <p:spPr>
            <a:xfrm flipH="1">
              <a:off x="3680246" y="3439952"/>
              <a:ext cx="6963029" cy="1886425"/>
            </a:xfrm>
            <a:prstGeom prst="straightConnector1">
              <a:avLst/>
            </a:prstGeom>
            <a:ln w="12700">
              <a:solidFill>
                <a:srgbClr val="ED2124"/>
              </a:solidFill>
              <a:tailEnd type="triangle"/>
            </a:ln>
          </p:spPr>
          <p:style>
            <a:lnRef idx="1">
              <a:schemeClr val="accent1"/>
            </a:lnRef>
            <a:fillRef idx="0">
              <a:schemeClr val="accent1"/>
            </a:fillRef>
            <a:effectRef idx="0">
              <a:schemeClr val="accent1"/>
            </a:effectRef>
            <a:fontRef idx="minor">
              <a:schemeClr val="tx1"/>
            </a:fontRef>
          </p:style>
        </p:cxnSp>
        <p:cxnSp>
          <p:nvCxnSpPr>
            <p:cNvPr id="4" name="Straight Arrow Connector 3">
              <a:extLst>
                <a:ext uri="{FF2B5EF4-FFF2-40B4-BE49-F238E27FC236}">
                  <a16:creationId xmlns:a16="http://schemas.microsoft.com/office/drawing/2014/main" id="{E1AB4D86-7F00-8605-CA87-8FEF804969C0}"/>
                </a:ext>
              </a:extLst>
            </p:cNvPr>
            <p:cNvCxnSpPr>
              <a:cxnSpLocks/>
              <a:stCxn id="13" idx="2"/>
            </p:cNvCxnSpPr>
            <p:nvPr/>
          </p:nvCxnSpPr>
          <p:spPr>
            <a:xfrm>
              <a:off x="9839663" y="2559431"/>
              <a:ext cx="417600" cy="604800"/>
            </a:xfrm>
            <a:prstGeom prst="straightConnector1">
              <a:avLst/>
            </a:prstGeom>
            <a:ln w="12700">
              <a:solidFill>
                <a:srgbClr val="ED2124"/>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409215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61A2FBD-E8D6-442D-8C1A-FAAC4B873F18}"/>
              </a:ext>
            </a:extLst>
          </p:cNvPr>
          <p:cNvSpPr>
            <a:spLocks noGrp="1"/>
          </p:cNvSpPr>
          <p:nvPr>
            <p:ph type="title"/>
          </p:nvPr>
        </p:nvSpPr>
        <p:spPr/>
        <p:txBody>
          <a:bodyPr/>
          <a:lstStyle/>
          <a:p>
            <a:r>
              <a:rPr lang="en-US" dirty="0"/>
              <a:t>Contents</a:t>
            </a:r>
          </a:p>
        </p:txBody>
      </p:sp>
      <p:sp>
        <p:nvSpPr>
          <p:cNvPr id="4" name="Text Placeholder 3">
            <a:extLst>
              <a:ext uri="{FF2B5EF4-FFF2-40B4-BE49-F238E27FC236}">
                <a16:creationId xmlns:a16="http://schemas.microsoft.com/office/drawing/2014/main" id="{F6E0C323-C68D-F4F6-291B-F8FE7A057735}"/>
              </a:ext>
            </a:extLst>
          </p:cNvPr>
          <p:cNvSpPr>
            <a:spLocks noGrp="1"/>
          </p:cNvSpPr>
          <p:nvPr>
            <p:ph type="body" sz="quarter" idx="10"/>
          </p:nvPr>
        </p:nvSpPr>
        <p:spPr>
          <a:xfrm>
            <a:off x="5222081" y="1041911"/>
            <a:ext cx="1747838" cy="620712"/>
          </a:xfrm>
        </p:spPr>
        <p:txBody>
          <a:bodyPr/>
          <a:lstStyle/>
          <a:p>
            <a:r>
              <a:rPr lang="en-US" dirty="0"/>
              <a:t>1</a:t>
            </a:r>
          </a:p>
        </p:txBody>
      </p:sp>
      <p:sp>
        <p:nvSpPr>
          <p:cNvPr id="5" name="Text Placeholder 4">
            <a:extLst>
              <a:ext uri="{FF2B5EF4-FFF2-40B4-BE49-F238E27FC236}">
                <a16:creationId xmlns:a16="http://schemas.microsoft.com/office/drawing/2014/main" id="{A00146DE-1699-ABE8-016E-931D9E1634D2}"/>
              </a:ext>
            </a:extLst>
          </p:cNvPr>
          <p:cNvSpPr>
            <a:spLocks noGrp="1"/>
          </p:cNvSpPr>
          <p:nvPr>
            <p:ph type="body" sz="quarter" idx="11"/>
          </p:nvPr>
        </p:nvSpPr>
        <p:spPr>
          <a:xfrm>
            <a:off x="5222081" y="1777772"/>
            <a:ext cx="1747838" cy="620712"/>
          </a:xfrm>
        </p:spPr>
        <p:txBody>
          <a:bodyPr/>
          <a:lstStyle/>
          <a:p>
            <a:r>
              <a:rPr lang="en-US" dirty="0"/>
              <a:t>2</a:t>
            </a:r>
          </a:p>
        </p:txBody>
      </p:sp>
      <p:sp>
        <p:nvSpPr>
          <p:cNvPr id="6" name="Text Placeholder 5">
            <a:extLst>
              <a:ext uri="{FF2B5EF4-FFF2-40B4-BE49-F238E27FC236}">
                <a16:creationId xmlns:a16="http://schemas.microsoft.com/office/drawing/2014/main" id="{8896FB26-5D80-601A-8108-3D04D00EE6BD}"/>
              </a:ext>
            </a:extLst>
          </p:cNvPr>
          <p:cNvSpPr>
            <a:spLocks noGrp="1"/>
          </p:cNvSpPr>
          <p:nvPr>
            <p:ph type="body" sz="quarter" idx="12"/>
          </p:nvPr>
        </p:nvSpPr>
        <p:spPr>
          <a:xfrm>
            <a:off x="5222081" y="2510333"/>
            <a:ext cx="1747838" cy="620712"/>
          </a:xfrm>
        </p:spPr>
        <p:txBody>
          <a:bodyPr/>
          <a:lstStyle/>
          <a:p>
            <a:r>
              <a:rPr lang="en-US" dirty="0"/>
              <a:t>3</a:t>
            </a:r>
          </a:p>
        </p:txBody>
      </p:sp>
      <p:sp>
        <p:nvSpPr>
          <p:cNvPr id="7" name="Text Placeholder 6">
            <a:extLst>
              <a:ext uri="{FF2B5EF4-FFF2-40B4-BE49-F238E27FC236}">
                <a16:creationId xmlns:a16="http://schemas.microsoft.com/office/drawing/2014/main" id="{8680ED5A-FB1A-9F2D-9E3B-10B40961D32A}"/>
              </a:ext>
            </a:extLst>
          </p:cNvPr>
          <p:cNvSpPr>
            <a:spLocks noGrp="1"/>
          </p:cNvSpPr>
          <p:nvPr>
            <p:ph type="body" sz="quarter" idx="13"/>
          </p:nvPr>
        </p:nvSpPr>
        <p:spPr>
          <a:xfrm>
            <a:off x="5222081" y="3242894"/>
            <a:ext cx="1747838" cy="620712"/>
          </a:xfrm>
        </p:spPr>
        <p:txBody>
          <a:bodyPr/>
          <a:lstStyle/>
          <a:p>
            <a:r>
              <a:rPr lang="en-US" dirty="0"/>
              <a:t>4</a:t>
            </a:r>
          </a:p>
        </p:txBody>
      </p:sp>
      <p:sp>
        <p:nvSpPr>
          <p:cNvPr id="8" name="Text Placeholder 7">
            <a:extLst>
              <a:ext uri="{FF2B5EF4-FFF2-40B4-BE49-F238E27FC236}">
                <a16:creationId xmlns:a16="http://schemas.microsoft.com/office/drawing/2014/main" id="{C93610DB-5A4C-905F-01EE-89EC13721ACE}"/>
              </a:ext>
            </a:extLst>
          </p:cNvPr>
          <p:cNvSpPr>
            <a:spLocks noGrp="1"/>
          </p:cNvSpPr>
          <p:nvPr>
            <p:ph type="body" sz="quarter" idx="14"/>
          </p:nvPr>
        </p:nvSpPr>
        <p:spPr>
          <a:xfrm>
            <a:off x="5222081" y="3975455"/>
            <a:ext cx="1747838" cy="620712"/>
          </a:xfrm>
        </p:spPr>
        <p:txBody>
          <a:bodyPr/>
          <a:lstStyle/>
          <a:p>
            <a:r>
              <a:rPr lang="en-US" dirty="0"/>
              <a:t>5</a:t>
            </a:r>
          </a:p>
        </p:txBody>
      </p:sp>
      <p:sp>
        <p:nvSpPr>
          <p:cNvPr id="12" name="Text Placeholder 11">
            <a:extLst>
              <a:ext uri="{FF2B5EF4-FFF2-40B4-BE49-F238E27FC236}">
                <a16:creationId xmlns:a16="http://schemas.microsoft.com/office/drawing/2014/main" id="{55091577-31E3-E46F-94BA-7CB7B95BB7B4}"/>
              </a:ext>
            </a:extLst>
          </p:cNvPr>
          <p:cNvSpPr>
            <a:spLocks noGrp="1"/>
          </p:cNvSpPr>
          <p:nvPr>
            <p:ph type="body" sz="quarter" idx="17"/>
          </p:nvPr>
        </p:nvSpPr>
        <p:spPr>
          <a:xfrm>
            <a:off x="7342361" y="1041911"/>
            <a:ext cx="3846440" cy="623888"/>
          </a:xfrm>
        </p:spPr>
        <p:txBody>
          <a:bodyPr/>
          <a:lstStyle/>
          <a:p>
            <a:r>
              <a:rPr lang="en-US" b="1" dirty="0">
                <a:solidFill>
                  <a:schemeClr val="tx2"/>
                </a:solidFill>
              </a:rPr>
              <a:t>Agenda</a:t>
            </a:r>
            <a:endParaRPr lang="en-US" dirty="0"/>
          </a:p>
        </p:txBody>
      </p:sp>
      <p:sp>
        <p:nvSpPr>
          <p:cNvPr id="13" name="Text Placeholder 12">
            <a:extLst>
              <a:ext uri="{FF2B5EF4-FFF2-40B4-BE49-F238E27FC236}">
                <a16:creationId xmlns:a16="http://schemas.microsoft.com/office/drawing/2014/main" id="{5A17354D-E572-D6C9-1E77-405A11464399}"/>
              </a:ext>
            </a:extLst>
          </p:cNvPr>
          <p:cNvSpPr>
            <a:spLocks noGrp="1"/>
          </p:cNvSpPr>
          <p:nvPr>
            <p:ph type="body" sz="quarter" idx="18"/>
          </p:nvPr>
        </p:nvSpPr>
        <p:spPr>
          <a:xfrm>
            <a:off x="7342361" y="1782786"/>
            <a:ext cx="3846440" cy="623888"/>
          </a:xfrm>
        </p:spPr>
        <p:txBody>
          <a:bodyPr/>
          <a:lstStyle/>
          <a:p>
            <a:r>
              <a:rPr lang="en-US" b="1" dirty="0">
                <a:solidFill>
                  <a:schemeClr val="tx2"/>
                </a:solidFill>
              </a:rPr>
              <a:t>Baseline Intune</a:t>
            </a:r>
            <a:endParaRPr lang="en-US" dirty="0"/>
          </a:p>
        </p:txBody>
      </p:sp>
      <p:sp>
        <p:nvSpPr>
          <p:cNvPr id="14" name="Text Placeholder 13">
            <a:extLst>
              <a:ext uri="{FF2B5EF4-FFF2-40B4-BE49-F238E27FC236}">
                <a16:creationId xmlns:a16="http://schemas.microsoft.com/office/drawing/2014/main" id="{4C0A7F4B-7863-1E7C-3C6C-3BCD911DCBFE}"/>
              </a:ext>
            </a:extLst>
          </p:cNvPr>
          <p:cNvSpPr>
            <a:spLocks noGrp="1"/>
          </p:cNvSpPr>
          <p:nvPr>
            <p:ph type="body" sz="quarter" idx="19"/>
          </p:nvPr>
        </p:nvSpPr>
        <p:spPr>
          <a:xfrm>
            <a:off x="7342361" y="2510333"/>
            <a:ext cx="3846440" cy="623888"/>
          </a:xfrm>
        </p:spPr>
        <p:txBody>
          <a:bodyPr/>
          <a:lstStyle/>
          <a:p>
            <a:r>
              <a:rPr lang="en-US" b="1" dirty="0">
                <a:solidFill>
                  <a:schemeClr val="tx2"/>
                </a:solidFill>
              </a:rPr>
              <a:t>Forensic analysis</a:t>
            </a:r>
            <a:endParaRPr lang="en-US" dirty="0"/>
          </a:p>
        </p:txBody>
      </p:sp>
      <p:sp>
        <p:nvSpPr>
          <p:cNvPr id="15" name="Text Placeholder 14">
            <a:extLst>
              <a:ext uri="{FF2B5EF4-FFF2-40B4-BE49-F238E27FC236}">
                <a16:creationId xmlns:a16="http://schemas.microsoft.com/office/drawing/2014/main" id="{1028DD48-E60E-075C-5E7E-3BB622191D10}"/>
              </a:ext>
            </a:extLst>
          </p:cNvPr>
          <p:cNvSpPr>
            <a:spLocks noGrp="1"/>
          </p:cNvSpPr>
          <p:nvPr>
            <p:ph type="body" sz="quarter" idx="20"/>
          </p:nvPr>
        </p:nvSpPr>
        <p:spPr>
          <a:xfrm>
            <a:off x="7342361" y="3241306"/>
            <a:ext cx="3846440" cy="623888"/>
          </a:xfrm>
        </p:spPr>
        <p:txBody>
          <a:bodyPr/>
          <a:lstStyle/>
          <a:p>
            <a:r>
              <a:rPr lang="en-US" b="1" dirty="0">
                <a:solidFill>
                  <a:schemeClr val="tx2"/>
                </a:solidFill>
              </a:rPr>
              <a:t>Tools used</a:t>
            </a:r>
            <a:endParaRPr lang="en-US" dirty="0"/>
          </a:p>
        </p:txBody>
      </p:sp>
      <p:sp>
        <p:nvSpPr>
          <p:cNvPr id="16" name="Text Placeholder 15">
            <a:extLst>
              <a:ext uri="{FF2B5EF4-FFF2-40B4-BE49-F238E27FC236}">
                <a16:creationId xmlns:a16="http://schemas.microsoft.com/office/drawing/2014/main" id="{14DC5537-BC10-C178-7CB5-5087545E534D}"/>
              </a:ext>
            </a:extLst>
          </p:cNvPr>
          <p:cNvSpPr>
            <a:spLocks noGrp="1"/>
          </p:cNvSpPr>
          <p:nvPr>
            <p:ph type="body" sz="quarter" idx="21"/>
          </p:nvPr>
        </p:nvSpPr>
        <p:spPr>
          <a:xfrm>
            <a:off x="7342361" y="3974588"/>
            <a:ext cx="3846440" cy="623888"/>
          </a:xfrm>
        </p:spPr>
        <p:txBody>
          <a:bodyPr/>
          <a:lstStyle/>
          <a:p>
            <a:r>
              <a:rPr lang="en-US" b="1" dirty="0">
                <a:solidFill>
                  <a:schemeClr val="tx2"/>
                </a:solidFill>
              </a:rPr>
              <a:t>Research</a:t>
            </a:r>
            <a:endParaRPr lang="en-US" dirty="0"/>
          </a:p>
        </p:txBody>
      </p:sp>
      <p:sp>
        <p:nvSpPr>
          <p:cNvPr id="2" name="Text Placeholder 7">
            <a:extLst>
              <a:ext uri="{FF2B5EF4-FFF2-40B4-BE49-F238E27FC236}">
                <a16:creationId xmlns:a16="http://schemas.microsoft.com/office/drawing/2014/main" id="{19F2EF6E-6DF6-9CE5-835D-2324EBD49B3E}"/>
              </a:ext>
            </a:extLst>
          </p:cNvPr>
          <p:cNvSpPr txBox="1">
            <a:spLocks/>
          </p:cNvSpPr>
          <p:nvPr/>
        </p:nvSpPr>
        <p:spPr>
          <a:xfrm>
            <a:off x="5222081" y="4704840"/>
            <a:ext cx="1747838" cy="623888"/>
          </a:xfrm>
          <a:prstGeom prst="rect">
            <a:avLst/>
          </a:prstGeom>
        </p:spPr>
        <p:txBody>
          <a:bodyPr vert="horz" lIns="0" tIns="0" rIns="0" bIns="0" rtlCol="0" anchor="ctr" anchorCtr="0">
            <a:noAutofit/>
          </a:bodyPr>
          <a:lstStyle>
            <a:lvl1pPr marL="0" indent="0" algn="r" defTabSz="914400" rtl="0" eaLnBrk="1" latinLnBrk="0" hangingPunct="1">
              <a:lnSpc>
                <a:spcPct val="70000"/>
              </a:lnSpc>
              <a:spcBef>
                <a:spcPts val="0"/>
              </a:spcBef>
              <a:spcAft>
                <a:spcPts val="600"/>
              </a:spcAft>
              <a:buFontTx/>
              <a:buNone/>
              <a:defRPr sz="4400" b="0" kern="1200">
                <a:solidFill>
                  <a:schemeClr val="bg1"/>
                </a:solidFill>
                <a:latin typeface="+mj-lt"/>
                <a:ea typeface="+mn-ea"/>
                <a:cs typeface="+mn-cs"/>
              </a:defRPr>
            </a:lvl1pPr>
            <a:lvl2pPr marL="171450" indent="-17145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600" kern="1200">
                <a:solidFill>
                  <a:schemeClr val="tx1"/>
                </a:solidFill>
                <a:latin typeface="+mn-lt"/>
                <a:ea typeface="+mn-ea"/>
                <a:cs typeface="+mn-cs"/>
              </a:defRPr>
            </a:lvl2pPr>
            <a:lvl3pPr marL="341313" indent="-1651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600" kern="1200">
                <a:solidFill>
                  <a:schemeClr val="tx1"/>
                </a:solidFill>
                <a:latin typeface="+mn-lt"/>
                <a:ea typeface="+mn-ea"/>
                <a:cs typeface="+mn-cs"/>
              </a:defRPr>
            </a:lvl3pPr>
            <a:lvl4pPr marL="573088" indent="-231775"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600" kern="1200">
                <a:solidFill>
                  <a:schemeClr val="tx1"/>
                </a:solidFill>
                <a:latin typeface="+mn-lt"/>
                <a:ea typeface="+mn-ea"/>
                <a:cs typeface="+mn-cs"/>
              </a:defRPr>
            </a:lvl4pPr>
            <a:lvl5pPr marL="803275" indent="-180975"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600" kern="1200" baseline="0">
                <a:solidFill>
                  <a:schemeClr val="tx1"/>
                </a:solidFill>
                <a:latin typeface="+mn-lt"/>
                <a:ea typeface="+mn-ea"/>
                <a:cs typeface="+mn-cs"/>
              </a:defRPr>
            </a:lvl5pPr>
            <a:lvl6pPr marL="719138" indent="-180975"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6pPr>
            <a:lvl7pPr marL="896938" indent="-1778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7pPr>
            <a:lvl8pPr marL="1074738" indent="-1778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8pPr>
            <a:lvl9pPr marL="1257300" indent="-182563" algn="l" defTabSz="914400" rtl="0" eaLnBrk="1" latinLnBrk="0" hangingPunct="1">
              <a:lnSpc>
                <a:spcPct val="90000"/>
              </a:lnSpc>
              <a:spcBef>
                <a:spcPts val="500"/>
              </a:spcBef>
              <a:buFont typeface="Arial" panose="020B0604020202020204" pitchFamily="34" charset="0"/>
              <a:buChar char="•"/>
              <a:defRPr sz="1500" kern="1200">
                <a:solidFill>
                  <a:schemeClr val="tx2"/>
                </a:solidFill>
                <a:latin typeface="+mn-lt"/>
                <a:ea typeface="+mn-ea"/>
                <a:cs typeface="+mn-cs"/>
              </a:defRPr>
            </a:lvl9pPr>
          </a:lstStyle>
          <a:p>
            <a:r>
              <a:rPr lang="en-US" dirty="0"/>
              <a:t>6</a:t>
            </a:r>
          </a:p>
        </p:txBody>
      </p:sp>
      <p:sp>
        <p:nvSpPr>
          <p:cNvPr id="3" name="Text Placeholder 15">
            <a:extLst>
              <a:ext uri="{FF2B5EF4-FFF2-40B4-BE49-F238E27FC236}">
                <a16:creationId xmlns:a16="http://schemas.microsoft.com/office/drawing/2014/main" id="{B7EF7FEB-77DE-809D-10E4-2C584FAEF7AD}"/>
              </a:ext>
            </a:extLst>
          </p:cNvPr>
          <p:cNvSpPr txBox="1">
            <a:spLocks/>
          </p:cNvSpPr>
          <p:nvPr/>
        </p:nvSpPr>
        <p:spPr>
          <a:xfrm>
            <a:off x="7342361" y="4704840"/>
            <a:ext cx="3846440" cy="623888"/>
          </a:xfrm>
          <a:prstGeom prst="rect">
            <a:avLst/>
          </a:prstGeom>
        </p:spPr>
        <p:txBody>
          <a:bodyPr vert="horz" lIns="0" tIns="0" rIns="0" bIns="0" rtlCol="0" anchor="ctr" anchorCtr="0">
            <a:noAutofit/>
          </a:bodyPr>
          <a:lstStyle>
            <a:lvl1pPr marL="0" indent="0" algn="l" defTabSz="914400" rtl="0" eaLnBrk="1" latinLnBrk="0" hangingPunct="1">
              <a:lnSpc>
                <a:spcPct val="100000"/>
              </a:lnSpc>
              <a:spcBef>
                <a:spcPts val="0"/>
              </a:spcBef>
              <a:spcAft>
                <a:spcPts val="0"/>
              </a:spcAft>
              <a:buFontTx/>
              <a:buNone/>
              <a:defRPr sz="1800" b="0" kern="1200">
                <a:solidFill>
                  <a:schemeClr val="tx1"/>
                </a:solidFill>
                <a:latin typeface="+mn-lt"/>
                <a:ea typeface="+mn-ea"/>
                <a:cs typeface="+mn-cs"/>
              </a:defRPr>
            </a:lvl1pPr>
            <a:lvl2pPr marL="171450" indent="-171450" algn="l" defTabSz="914400" rtl="0" eaLnBrk="1" latinLnBrk="0" hangingPunct="1">
              <a:lnSpc>
                <a:spcPct val="100000"/>
              </a:lnSpc>
              <a:spcBef>
                <a:spcPts val="0"/>
              </a:spcBef>
              <a:spcAft>
                <a:spcPts val="0"/>
              </a:spcAft>
              <a:buClr>
                <a:schemeClr val="tx2"/>
              </a:buClr>
              <a:buFont typeface="Arial" panose="020B0604020202020204" pitchFamily="34" charset="0"/>
              <a:buChar char="•"/>
              <a:defRPr sz="1600" kern="1200">
                <a:solidFill>
                  <a:schemeClr val="tx1"/>
                </a:solidFill>
                <a:latin typeface="+mn-lt"/>
                <a:ea typeface="+mn-ea"/>
                <a:cs typeface="+mn-cs"/>
              </a:defRPr>
            </a:lvl2pPr>
            <a:lvl3pPr marL="341313" indent="-1651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600" kern="1200">
                <a:solidFill>
                  <a:schemeClr val="tx1"/>
                </a:solidFill>
                <a:latin typeface="+mn-lt"/>
                <a:ea typeface="+mn-ea"/>
                <a:cs typeface="+mn-cs"/>
              </a:defRPr>
            </a:lvl3pPr>
            <a:lvl4pPr marL="573088" indent="-231775"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600" kern="1200">
                <a:solidFill>
                  <a:schemeClr val="tx1"/>
                </a:solidFill>
                <a:latin typeface="+mn-lt"/>
                <a:ea typeface="+mn-ea"/>
                <a:cs typeface="+mn-cs"/>
              </a:defRPr>
            </a:lvl4pPr>
            <a:lvl5pPr marL="803275" indent="-180975"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600" kern="1200" baseline="0">
                <a:solidFill>
                  <a:schemeClr val="tx1"/>
                </a:solidFill>
                <a:latin typeface="+mn-lt"/>
                <a:ea typeface="+mn-ea"/>
                <a:cs typeface="+mn-cs"/>
              </a:defRPr>
            </a:lvl5pPr>
            <a:lvl6pPr marL="719138" indent="-180975"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6pPr>
            <a:lvl7pPr marL="896938" indent="-1778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7pPr>
            <a:lvl8pPr marL="1074738" indent="-1778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8pPr>
            <a:lvl9pPr marL="1257300" indent="-182563" algn="l" defTabSz="914400" rtl="0" eaLnBrk="1" latinLnBrk="0" hangingPunct="1">
              <a:lnSpc>
                <a:spcPct val="90000"/>
              </a:lnSpc>
              <a:spcBef>
                <a:spcPts val="500"/>
              </a:spcBef>
              <a:buFont typeface="Arial" panose="020B0604020202020204" pitchFamily="34" charset="0"/>
              <a:buChar char="•"/>
              <a:defRPr sz="1500" kern="1200">
                <a:solidFill>
                  <a:schemeClr val="tx2"/>
                </a:solidFill>
                <a:latin typeface="+mn-lt"/>
                <a:ea typeface="+mn-ea"/>
                <a:cs typeface="+mn-cs"/>
              </a:defRPr>
            </a:lvl9pPr>
          </a:lstStyle>
          <a:p>
            <a:r>
              <a:rPr lang="en-US" b="1" dirty="0">
                <a:solidFill>
                  <a:schemeClr val="tx2"/>
                </a:solidFill>
              </a:rPr>
              <a:t>Summary</a:t>
            </a:r>
            <a:endParaRPr lang="en-US" dirty="0"/>
          </a:p>
        </p:txBody>
      </p:sp>
    </p:spTree>
    <p:extLst>
      <p:ext uri="{BB962C8B-B14F-4D97-AF65-F5344CB8AC3E}">
        <p14:creationId xmlns:p14="http://schemas.microsoft.com/office/powerpoint/2010/main" val="30078142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Baseline Intune – Microsoft Graph API (continued)</a:t>
            </a:r>
            <a:endParaRPr lang="en-US" dirty="0"/>
          </a:p>
        </p:txBody>
      </p:sp>
      <p:sp>
        <p:nvSpPr>
          <p:cNvPr id="13" name="Content Placeholder 12">
            <a:extLst>
              <a:ext uri="{FF2B5EF4-FFF2-40B4-BE49-F238E27FC236}">
                <a16:creationId xmlns:a16="http://schemas.microsoft.com/office/drawing/2014/main" id="{773986DE-4C22-9F2B-AFDB-9E1F9A8FDBE9}"/>
              </a:ext>
            </a:extLst>
          </p:cNvPr>
          <p:cNvSpPr>
            <a:spLocks noGrp="1"/>
          </p:cNvSpPr>
          <p:nvPr>
            <p:ph sz="quarter" idx="4294967295"/>
          </p:nvPr>
        </p:nvSpPr>
        <p:spPr>
          <a:xfrm>
            <a:off x="995364" y="1319213"/>
            <a:ext cx="3500438" cy="1690687"/>
          </a:xfrm>
        </p:spPr>
        <p:txBody>
          <a:bodyPr lIns="0" tIns="0" rIns="0" bIns="0"/>
          <a:lstStyle/>
          <a:p>
            <a:r>
              <a:rPr lang="en-US" dirty="0"/>
              <a:t>Send a </a:t>
            </a:r>
            <a:r>
              <a:rPr lang="en-US" dirty="0">
                <a:latin typeface="Courier New" panose="02070309020205020404" pitchFamily="49" charset="0"/>
                <a:cs typeface="Courier New" panose="02070309020205020404" pitchFamily="49" charset="0"/>
              </a:rPr>
              <a:t>GET</a:t>
            </a:r>
            <a:r>
              <a:rPr lang="en-US" dirty="0"/>
              <a:t> to </a:t>
            </a:r>
            <a:r>
              <a:rPr lang="en-US" dirty="0">
                <a:latin typeface="Courier New" panose="02070309020205020404" pitchFamily="49" charset="0"/>
                <a:cs typeface="Courier New" panose="02070309020205020404" pitchFamily="49" charset="0"/>
              </a:rPr>
              <a:t>https://graph.microsoft.com/beta/deviceManagement/deviceManagementScripts</a:t>
            </a:r>
            <a:r>
              <a:rPr lang="en-US" b="0" dirty="0">
                <a:solidFill>
                  <a:schemeClr val="tx1"/>
                </a:solidFill>
                <a:latin typeface="Courier New" panose="02070309020205020404" pitchFamily="49" charset="0"/>
                <a:cs typeface="Courier New" panose="02070309020205020404" pitchFamily="49" charset="0"/>
              </a:rPr>
              <a:t>/&lt;ScriptID&gt;</a:t>
            </a:r>
            <a:r>
              <a:rPr lang="en-US" dirty="0">
                <a:cs typeface="Courier New" panose="02070309020205020404" pitchFamily="49" charset="0"/>
              </a:rPr>
              <a:t> </a:t>
            </a:r>
            <a:r>
              <a:rPr lang="en-US" dirty="0"/>
              <a:t>to obtain additional script details plus the Base64 encoded contents of the underlying PowerShell script.</a:t>
            </a:r>
          </a:p>
        </p:txBody>
      </p:sp>
      <p:sp>
        <p:nvSpPr>
          <p:cNvPr id="8" name="Oval 7">
            <a:extLst>
              <a:ext uri="{FF2B5EF4-FFF2-40B4-BE49-F238E27FC236}">
                <a16:creationId xmlns:a16="http://schemas.microsoft.com/office/drawing/2014/main" id="{CFC9E631-3F9B-62C1-FEF4-B9977E24E3A5}"/>
              </a:ext>
            </a:extLst>
          </p:cNvPr>
          <p:cNvSpPr/>
          <p:nvPr/>
        </p:nvSpPr>
        <p:spPr>
          <a:xfrm>
            <a:off x="7985855" y="1403391"/>
            <a:ext cx="79408" cy="7940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l"/>
            <a:endParaRPr lang="en-US" sz="1500" dirty="0" err="1">
              <a:solidFill>
                <a:schemeClr val="bg1"/>
              </a:solidFill>
            </a:endParaRPr>
          </a:p>
        </p:txBody>
      </p:sp>
      <p:pic>
        <p:nvPicPr>
          <p:cNvPr id="3" name="Picture 2">
            <a:extLst>
              <a:ext uri="{FF2B5EF4-FFF2-40B4-BE49-F238E27FC236}">
                <a16:creationId xmlns:a16="http://schemas.microsoft.com/office/drawing/2014/main" id="{A8CAD234-E27E-4648-9A95-044A171EE12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777339" y="1330325"/>
            <a:ext cx="6417032" cy="4546600"/>
          </a:xfrm>
          <a:prstGeom prst="rect">
            <a:avLst/>
          </a:prstGeom>
        </p:spPr>
      </p:pic>
    </p:spTree>
    <p:extLst>
      <p:ext uri="{BB962C8B-B14F-4D97-AF65-F5344CB8AC3E}">
        <p14:creationId xmlns:p14="http://schemas.microsoft.com/office/powerpoint/2010/main" val="20205610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E595C140-D9D0-D6D0-73FE-16CBFFFB4005}"/>
              </a:ext>
            </a:extLst>
          </p:cNvPr>
          <p:cNvGrpSpPr/>
          <p:nvPr/>
        </p:nvGrpSpPr>
        <p:grpSpPr>
          <a:xfrm>
            <a:off x="1633536" y="319513"/>
            <a:ext cx="9563100" cy="5518665"/>
            <a:chOff x="2611313" y="1403391"/>
            <a:chExt cx="7097524" cy="4097001"/>
          </a:xfrm>
        </p:grpSpPr>
        <p:grpSp>
          <p:nvGrpSpPr>
            <p:cNvPr id="4" name="Group 3">
              <a:extLst>
                <a:ext uri="{FF2B5EF4-FFF2-40B4-BE49-F238E27FC236}">
                  <a16:creationId xmlns:a16="http://schemas.microsoft.com/office/drawing/2014/main" id="{87E1DBA6-EB9E-84BA-42CD-670F91E64D9F}"/>
                </a:ext>
              </a:extLst>
            </p:cNvPr>
            <p:cNvGrpSpPr/>
            <p:nvPr/>
          </p:nvGrpSpPr>
          <p:grpSpPr>
            <a:xfrm>
              <a:off x="2611313" y="1403391"/>
              <a:ext cx="7097524" cy="4096105"/>
              <a:chOff x="9439973" y="4351592"/>
              <a:chExt cx="2693721" cy="1856327"/>
            </a:xfrm>
          </p:grpSpPr>
          <p:sp>
            <p:nvSpPr>
              <p:cNvPr id="6" name="Rectangle 5">
                <a:extLst>
                  <a:ext uri="{FF2B5EF4-FFF2-40B4-BE49-F238E27FC236}">
                    <a16:creationId xmlns:a16="http://schemas.microsoft.com/office/drawing/2014/main" id="{44F5CC6D-A827-ACD9-2E9F-8EFB1C21B4FF}"/>
                  </a:ext>
                </a:extLst>
              </p:cNvPr>
              <p:cNvSpPr/>
              <p:nvPr/>
            </p:nvSpPr>
            <p:spPr>
              <a:xfrm rot="10800000">
                <a:off x="9439973" y="4408785"/>
                <a:ext cx="2693721" cy="1799134"/>
              </a:xfrm>
              <a:prstGeom prst="rect">
                <a:avLst/>
              </a:prstGeom>
              <a:solidFill>
                <a:srgbClr val="212121"/>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l"/>
                <a:endParaRPr lang="en-US" sz="1500" dirty="0" err="1">
                  <a:solidFill>
                    <a:schemeClr val="bg1"/>
                  </a:solidFill>
                </a:endParaRPr>
              </a:p>
            </p:txBody>
          </p:sp>
          <p:sp>
            <p:nvSpPr>
              <p:cNvPr id="11" name="Oval 10">
                <a:extLst>
                  <a:ext uri="{FF2B5EF4-FFF2-40B4-BE49-F238E27FC236}">
                    <a16:creationId xmlns:a16="http://schemas.microsoft.com/office/drawing/2014/main" id="{B7540FD4-C725-0D1C-A69C-8E330EEEDF35}"/>
                  </a:ext>
                </a:extLst>
              </p:cNvPr>
              <p:cNvSpPr/>
              <p:nvPr/>
            </p:nvSpPr>
            <p:spPr>
              <a:xfrm>
                <a:off x="10768833" y="4351592"/>
                <a:ext cx="31234" cy="36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l"/>
                <a:endParaRPr lang="en-US" sz="1500" dirty="0" err="1">
                  <a:solidFill>
                    <a:schemeClr val="bg1"/>
                  </a:solidFill>
                </a:endParaRPr>
              </a:p>
            </p:txBody>
          </p:sp>
        </p:grpSp>
        <p:pic>
          <p:nvPicPr>
            <p:cNvPr id="7" name="Picture 6">
              <a:extLst>
                <a:ext uri="{FF2B5EF4-FFF2-40B4-BE49-F238E27FC236}">
                  <a16:creationId xmlns:a16="http://schemas.microsoft.com/office/drawing/2014/main" id="{0EEEBF58-8F9D-3F81-A4AF-265C6933EDE7}"/>
                </a:ext>
              </a:extLst>
            </p:cNvPr>
            <p:cNvPicPr>
              <a:picLocks noChangeAspect="1"/>
            </p:cNvPicPr>
            <p:nvPr/>
          </p:nvPicPr>
          <p:blipFill>
            <a:blip r:embed="rId3"/>
            <a:stretch>
              <a:fillRect/>
            </a:stretch>
          </p:blipFill>
          <p:spPr>
            <a:xfrm>
              <a:off x="3294452" y="1529591"/>
              <a:ext cx="5601601" cy="3970801"/>
            </a:xfrm>
            <a:prstGeom prst="rect">
              <a:avLst/>
            </a:prstGeom>
            <a:ln w="19050">
              <a:noFill/>
            </a:ln>
          </p:spPr>
        </p:pic>
        <p:sp>
          <p:nvSpPr>
            <p:cNvPr id="8" name="Rectangle 7">
              <a:extLst>
                <a:ext uri="{FF2B5EF4-FFF2-40B4-BE49-F238E27FC236}">
                  <a16:creationId xmlns:a16="http://schemas.microsoft.com/office/drawing/2014/main" id="{90F3663A-13A8-FB04-3289-1ACD82EF412A}"/>
                </a:ext>
              </a:extLst>
            </p:cNvPr>
            <p:cNvSpPr/>
            <p:nvPr/>
          </p:nvSpPr>
          <p:spPr>
            <a:xfrm>
              <a:off x="3678231" y="4749325"/>
              <a:ext cx="4367121" cy="169770"/>
            </a:xfrm>
            <a:prstGeom prst="rect">
              <a:avLst/>
            </a:prstGeom>
            <a:noFill/>
            <a:ln w="12700">
              <a:solidFill>
                <a:srgbClr val="ED2124"/>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l"/>
              <a:endParaRPr lang="en-US" sz="1500" dirty="0" err="1">
                <a:solidFill>
                  <a:schemeClr val="bg1"/>
                </a:solidFill>
              </a:endParaRPr>
            </a:p>
          </p:txBody>
        </p:sp>
        <p:sp>
          <p:nvSpPr>
            <p:cNvPr id="9" name="Rectangle 8">
              <a:extLst>
                <a:ext uri="{FF2B5EF4-FFF2-40B4-BE49-F238E27FC236}">
                  <a16:creationId xmlns:a16="http://schemas.microsoft.com/office/drawing/2014/main" id="{0965E26A-A6C7-25B0-6A3A-FC9284759123}"/>
                </a:ext>
              </a:extLst>
            </p:cNvPr>
            <p:cNvSpPr/>
            <p:nvPr/>
          </p:nvSpPr>
          <p:spPr>
            <a:xfrm>
              <a:off x="3678231" y="4591799"/>
              <a:ext cx="1537200" cy="86400"/>
            </a:xfrm>
            <a:prstGeom prst="rect">
              <a:avLst/>
            </a:prstGeom>
            <a:noFill/>
            <a:ln w="12700">
              <a:solidFill>
                <a:srgbClr val="ED2124"/>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l"/>
              <a:endParaRPr lang="en-US" sz="1500" dirty="0" err="1">
                <a:solidFill>
                  <a:schemeClr val="bg1"/>
                </a:solidFill>
              </a:endParaRPr>
            </a:p>
          </p:txBody>
        </p:sp>
      </p:grpSp>
    </p:spTree>
    <p:extLst>
      <p:ext uri="{BB962C8B-B14F-4D97-AF65-F5344CB8AC3E}">
        <p14:creationId xmlns:p14="http://schemas.microsoft.com/office/powerpoint/2010/main" val="34868476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A950A7A2-7159-4E18-81D3-353E09D5C69E}"/>
              </a:ext>
            </a:extLst>
          </p:cNvPr>
          <p:cNvSpPr>
            <a:spLocks noGrp="1"/>
          </p:cNvSpPr>
          <p:nvPr>
            <p:ph type="title"/>
          </p:nvPr>
        </p:nvSpPr>
        <p:spPr>
          <a:xfrm>
            <a:off x="995365" y="431800"/>
            <a:ext cx="7818435" cy="539750"/>
          </a:xfrm>
        </p:spPr>
        <p:txBody>
          <a:bodyPr/>
          <a:lstStyle/>
          <a:p>
            <a:r>
              <a:rPr lang="en-US"/>
              <a:t>Baseline Intune – Microsoft Graph API  –  Decoding script contents</a:t>
            </a:r>
            <a:endParaRPr lang="en-US" dirty="0"/>
          </a:p>
        </p:txBody>
      </p:sp>
      <p:sp>
        <p:nvSpPr>
          <p:cNvPr id="12" name="Text Placeholder 11">
            <a:extLst>
              <a:ext uri="{FF2B5EF4-FFF2-40B4-BE49-F238E27FC236}">
                <a16:creationId xmlns:a16="http://schemas.microsoft.com/office/drawing/2014/main" id="{A42BB514-FBD5-4DF3-968B-DAA995DAEEC9}"/>
              </a:ext>
            </a:extLst>
          </p:cNvPr>
          <p:cNvSpPr>
            <a:spLocks noGrp="1"/>
          </p:cNvSpPr>
          <p:nvPr>
            <p:ph sz="quarter" idx="4294967295"/>
          </p:nvPr>
        </p:nvSpPr>
        <p:spPr>
          <a:xfrm>
            <a:off x="995363" y="1665288"/>
            <a:ext cx="10587601" cy="334800"/>
          </a:xfrm>
        </p:spPr>
        <p:txBody>
          <a:bodyPr lIns="0" tIns="0" rIns="0" bIns="0"/>
          <a:lstStyle/>
          <a:p>
            <a:r>
              <a:rPr lang="en-US" dirty="0"/>
              <a:t>Using CyberChef we can decode the Base64 contents with ease. </a:t>
            </a:r>
            <a:endParaRPr lang="en-GB" dirty="0"/>
          </a:p>
        </p:txBody>
      </p:sp>
      <p:grpSp>
        <p:nvGrpSpPr>
          <p:cNvPr id="6" name="Group 5">
            <a:extLst>
              <a:ext uri="{FF2B5EF4-FFF2-40B4-BE49-F238E27FC236}">
                <a16:creationId xmlns:a16="http://schemas.microsoft.com/office/drawing/2014/main" id="{0CB2F508-7FC7-D146-0948-FBE1A00A9BD5}"/>
              </a:ext>
            </a:extLst>
          </p:cNvPr>
          <p:cNvGrpSpPr/>
          <p:nvPr/>
        </p:nvGrpSpPr>
        <p:grpSpPr>
          <a:xfrm>
            <a:off x="952107" y="2276925"/>
            <a:ext cx="10312924" cy="3600000"/>
            <a:chOff x="952107" y="2276925"/>
            <a:chExt cx="10312924" cy="3600000"/>
          </a:xfrm>
        </p:grpSpPr>
        <p:sp>
          <p:nvSpPr>
            <p:cNvPr id="15" name="TextBox 14">
              <a:extLst>
                <a:ext uri="{FF2B5EF4-FFF2-40B4-BE49-F238E27FC236}">
                  <a16:creationId xmlns:a16="http://schemas.microsoft.com/office/drawing/2014/main" id="{D913D50A-9BB9-AB8E-9262-5E1F8AAB2B0D}"/>
                </a:ext>
              </a:extLst>
            </p:cNvPr>
            <p:cNvSpPr txBox="1"/>
            <p:nvPr/>
          </p:nvSpPr>
          <p:spPr>
            <a:xfrm>
              <a:off x="952107" y="3715983"/>
              <a:ext cx="10312924" cy="448841"/>
            </a:xfrm>
            <a:prstGeom prst="rect">
              <a:avLst/>
            </a:prstGeom>
            <a:noFill/>
            <a:ln>
              <a:noFill/>
            </a:ln>
          </p:spPr>
          <p:txBody>
            <a:bodyPr wrap="square" lIns="0" tIns="0" rIns="0" bIns="0" rtlCol="0" anchor="ctr" anchorCtr="0">
              <a:spAutoFit/>
            </a:bodyPr>
            <a:lstStyle/>
            <a:p>
              <a:pPr algn="ctr">
                <a:lnSpc>
                  <a:spcPts val="3500"/>
                </a:lnSpc>
              </a:pPr>
              <a:r>
                <a:rPr lang="en-US" sz="5400" dirty="0">
                  <a:solidFill>
                    <a:schemeClr val="bg1"/>
                  </a:solidFill>
                  <a:latin typeface="+mj-lt"/>
                  <a:ea typeface="Arial" panose="00000500000000000000" pitchFamily="2" charset="0"/>
                  <a:cs typeface="Lato" panose="020F0502020204030203" pitchFamily="34" charset="0"/>
                </a:rPr>
                <a:t>REDACTED</a:t>
              </a:r>
            </a:p>
          </p:txBody>
        </p:sp>
        <p:pic>
          <p:nvPicPr>
            <p:cNvPr id="3" name="Picture 2">
              <a:extLst>
                <a:ext uri="{FF2B5EF4-FFF2-40B4-BE49-F238E27FC236}">
                  <a16:creationId xmlns:a16="http://schemas.microsoft.com/office/drawing/2014/main" id="{0728541C-6078-6847-3E6A-EA4680B24E84}"/>
                </a:ext>
              </a:extLst>
            </p:cNvPr>
            <p:cNvPicPr>
              <a:picLocks noChangeAspect="1"/>
            </p:cNvPicPr>
            <p:nvPr/>
          </p:nvPicPr>
          <p:blipFill>
            <a:blip r:embed="rId3"/>
            <a:stretch>
              <a:fillRect/>
            </a:stretch>
          </p:blipFill>
          <p:spPr>
            <a:xfrm>
              <a:off x="995363" y="2276925"/>
              <a:ext cx="10206001" cy="3600000"/>
            </a:xfrm>
            <a:prstGeom prst="rect">
              <a:avLst/>
            </a:prstGeom>
            <a:ln>
              <a:solidFill>
                <a:schemeClr val="bg1">
                  <a:lumMod val="95000"/>
                </a:schemeClr>
              </a:solidFill>
            </a:ln>
          </p:spPr>
        </p:pic>
        <p:sp>
          <p:nvSpPr>
            <p:cNvPr id="4" name="Rectangle 3">
              <a:extLst>
                <a:ext uri="{FF2B5EF4-FFF2-40B4-BE49-F238E27FC236}">
                  <a16:creationId xmlns:a16="http://schemas.microsoft.com/office/drawing/2014/main" id="{E493E6CA-EDB0-63EB-65E2-8F818F0D216B}"/>
                </a:ext>
              </a:extLst>
            </p:cNvPr>
            <p:cNvSpPr/>
            <p:nvPr/>
          </p:nvSpPr>
          <p:spPr>
            <a:xfrm>
              <a:off x="4848896" y="2546431"/>
              <a:ext cx="6100032" cy="189118"/>
            </a:xfrm>
            <a:prstGeom prst="rect">
              <a:avLst/>
            </a:prstGeom>
            <a:noFill/>
            <a:ln w="12700">
              <a:solidFill>
                <a:srgbClr val="ED2124"/>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l"/>
              <a:endParaRPr lang="en-US" sz="1500" dirty="0" err="1">
                <a:solidFill>
                  <a:schemeClr val="bg1"/>
                </a:solidFill>
              </a:endParaRPr>
            </a:p>
          </p:txBody>
        </p:sp>
        <p:sp>
          <p:nvSpPr>
            <p:cNvPr id="5" name="Rectangle 4">
              <a:extLst>
                <a:ext uri="{FF2B5EF4-FFF2-40B4-BE49-F238E27FC236}">
                  <a16:creationId xmlns:a16="http://schemas.microsoft.com/office/drawing/2014/main" id="{8D04CDB2-D25C-D5A9-FB7C-931D9C2ECBF1}"/>
                </a:ext>
              </a:extLst>
            </p:cNvPr>
            <p:cNvSpPr/>
            <p:nvPr/>
          </p:nvSpPr>
          <p:spPr>
            <a:xfrm>
              <a:off x="4848897" y="5580947"/>
              <a:ext cx="4608001" cy="190800"/>
            </a:xfrm>
            <a:prstGeom prst="rect">
              <a:avLst/>
            </a:prstGeom>
            <a:noFill/>
            <a:ln w="12700">
              <a:solidFill>
                <a:srgbClr val="ED2124"/>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l"/>
              <a:endParaRPr lang="en-US" sz="1500" dirty="0" err="1">
                <a:solidFill>
                  <a:schemeClr val="bg1"/>
                </a:solidFill>
              </a:endParaRPr>
            </a:p>
          </p:txBody>
        </p:sp>
      </p:grpSp>
    </p:spTree>
    <p:extLst>
      <p:ext uri="{BB962C8B-B14F-4D97-AF65-F5344CB8AC3E}">
        <p14:creationId xmlns:p14="http://schemas.microsoft.com/office/powerpoint/2010/main" val="37925367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A950A7A2-7159-4E18-81D3-353E09D5C69E}"/>
              </a:ext>
            </a:extLst>
          </p:cNvPr>
          <p:cNvSpPr>
            <a:spLocks noGrp="1"/>
          </p:cNvSpPr>
          <p:nvPr>
            <p:ph type="title"/>
          </p:nvPr>
        </p:nvSpPr>
        <p:spPr/>
        <p:txBody>
          <a:bodyPr/>
          <a:lstStyle/>
          <a:p>
            <a:r>
              <a:rPr lang="en-US"/>
              <a:t>Baseline Intune – Results on the end point</a:t>
            </a:r>
            <a:endParaRPr lang="en-US" dirty="0"/>
          </a:p>
        </p:txBody>
      </p:sp>
      <p:grpSp>
        <p:nvGrpSpPr>
          <p:cNvPr id="4" name="Group 3">
            <a:extLst>
              <a:ext uri="{FF2B5EF4-FFF2-40B4-BE49-F238E27FC236}">
                <a16:creationId xmlns:a16="http://schemas.microsoft.com/office/drawing/2014/main" id="{C979AB11-9723-6083-F037-D797BF30FC2B}"/>
              </a:ext>
            </a:extLst>
          </p:cNvPr>
          <p:cNvGrpSpPr/>
          <p:nvPr/>
        </p:nvGrpSpPr>
        <p:grpSpPr>
          <a:xfrm>
            <a:off x="995361" y="1346013"/>
            <a:ext cx="10184401" cy="4456800"/>
            <a:chOff x="995361" y="1346013"/>
            <a:chExt cx="10184401" cy="4456800"/>
          </a:xfrm>
        </p:grpSpPr>
        <p:sp>
          <p:nvSpPr>
            <p:cNvPr id="15" name="TextBox 14">
              <a:extLst>
                <a:ext uri="{FF2B5EF4-FFF2-40B4-BE49-F238E27FC236}">
                  <a16:creationId xmlns:a16="http://schemas.microsoft.com/office/drawing/2014/main" id="{D913D50A-9BB9-AB8E-9262-5E1F8AAB2B0D}"/>
                </a:ext>
              </a:extLst>
            </p:cNvPr>
            <p:cNvSpPr txBox="1"/>
            <p:nvPr/>
          </p:nvSpPr>
          <p:spPr>
            <a:xfrm>
              <a:off x="1591951" y="3645111"/>
              <a:ext cx="9005975" cy="453259"/>
            </a:xfrm>
            <a:prstGeom prst="rect">
              <a:avLst/>
            </a:prstGeom>
            <a:noFill/>
            <a:ln>
              <a:noFill/>
            </a:ln>
          </p:spPr>
          <p:txBody>
            <a:bodyPr wrap="square" lIns="0" tIns="0" rIns="0" bIns="0" rtlCol="0" anchor="ctr" anchorCtr="0">
              <a:spAutoFit/>
            </a:bodyPr>
            <a:lstStyle/>
            <a:p>
              <a:pPr algn="ctr">
                <a:lnSpc>
                  <a:spcPts val="3500"/>
                </a:lnSpc>
              </a:pPr>
              <a:r>
                <a:rPr lang="en-US" sz="5400" dirty="0">
                  <a:solidFill>
                    <a:schemeClr val="bg1"/>
                  </a:solidFill>
                  <a:latin typeface="+mj-lt"/>
                  <a:ea typeface="Arial" panose="00000500000000000000" pitchFamily="2" charset="0"/>
                  <a:cs typeface="Lato" panose="020F0502020204030203" pitchFamily="34" charset="0"/>
                </a:rPr>
                <a:t>REDACTED</a:t>
              </a:r>
            </a:p>
          </p:txBody>
        </p:sp>
        <p:pic>
          <p:nvPicPr>
            <p:cNvPr id="16" name="Picture 15">
              <a:extLst>
                <a:ext uri="{FF2B5EF4-FFF2-40B4-BE49-F238E27FC236}">
                  <a16:creationId xmlns:a16="http://schemas.microsoft.com/office/drawing/2014/main" id="{BFADB6BB-F30F-F027-6C80-CEA6711216D0}"/>
                </a:ext>
              </a:extLst>
            </p:cNvPr>
            <p:cNvPicPr>
              <a:picLocks noChangeAspect="1"/>
            </p:cNvPicPr>
            <p:nvPr/>
          </p:nvPicPr>
          <p:blipFill>
            <a:blip r:embed="rId3"/>
            <a:stretch>
              <a:fillRect/>
            </a:stretch>
          </p:blipFill>
          <p:spPr>
            <a:xfrm>
              <a:off x="1151700" y="1346013"/>
              <a:ext cx="9511201" cy="2267962"/>
            </a:xfrm>
            <a:prstGeom prst="rect">
              <a:avLst/>
            </a:prstGeom>
          </p:spPr>
        </p:pic>
        <p:pic>
          <p:nvPicPr>
            <p:cNvPr id="17" name="Picture 16">
              <a:extLst>
                <a:ext uri="{FF2B5EF4-FFF2-40B4-BE49-F238E27FC236}">
                  <a16:creationId xmlns:a16="http://schemas.microsoft.com/office/drawing/2014/main" id="{92A2A275-17AE-7963-7B00-7D98D86880AE}"/>
                </a:ext>
              </a:extLst>
            </p:cNvPr>
            <p:cNvPicPr>
              <a:picLocks noChangeAspect="1"/>
            </p:cNvPicPr>
            <p:nvPr/>
          </p:nvPicPr>
          <p:blipFill>
            <a:blip r:embed="rId4"/>
            <a:stretch>
              <a:fillRect/>
            </a:stretch>
          </p:blipFill>
          <p:spPr>
            <a:xfrm>
              <a:off x="995361" y="3690121"/>
              <a:ext cx="10184401" cy="2112692"/>
            </a:xfrm>
            <a:prstGeom prst="rect">
              <a:avLst/>
            </a:prstGeom>
            <a:ln>
              <a:solidFill>
                <a:schemeClr val="bg1">
                  <a:lumMod val="95000"/>
                </a:schemeClr>
              </a:solidFill>
            </a:ln>
          </p:spPr>
        </p:pic>
        <p:sp>
          <p:nvSpPr>
            <p:cNvPr id="18" name="Rectangle 17">
              <a:extLst>
                <a:ext uri="{FF2B5EF4-FFF2-40B4-BE49-F238E27FC236}">
                  <a16:creationId xmlns:a16="http://schemas.microsoft.com/office/drawing/2014/main" id="{B7237730-671A-7374-D78F-E1E4520EE985}"/>
                </a:ext>
              </a:extLst>
            </p:cNvPr>
            <p:cNvSpPr/>
            <p:nvPr/>
          </p:nvSpPr>
          <p:spPr>
            <a:xfrm>
              <a:off x="1221504" y="2144326"/>
              <a:ext cx="406800" cy="673200"/>
            </a:xfrm>
            <a:prstGeom prst="rect">
              <a:avLst/>
            </a:prstGeom>
            <a:noFill/>
            <a:ln w="12700">
              <a:solidFill>
                <a:srgbClr val="ED2124"/>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l"/>
              <a:endParaRPr lang="en-US" sz="1500" dirty="0" err="1">
                <a:solidFill>
                  <a:schemeClr val="bg1"/>
                </a:solidFill>
              </a:endParaRPr>
            </a:p>
          </p:txBody>
        </p:sp>
        <p:sp>
          <p:nvSpPr>
            <p:cNvPr id="19" name="Rectangle 18">
              <a:extLst>
                <a:ext uri="{FF2B5EF4-FFF2-40B4-BE49-F238E27FC236}">
                  <a16:creationId xmlns:a16="http://schemas.microsoft.com/office/drawing/2014/main" id="{59B49BAD-08E3-50DD-C309-A62B0C1D1874}"/>
                </a:ext>
              </a:extLst>
            </p:cNvPr>
            <p:cNvSpPr/>
            <p:nvPr/>
          </p:nvSpPr>
          <p:spPr>
            <a:xfrm>
              <a:off x="5650402" y="1905780"/>
              <a:ext cx="3524400" cy="838519"/>
            </a:xfrm>
            <a:prstGeom prst="rect">
              <a:avLst/>
            </a:prstGeom>
            <a:noFill/>
            <a:ln w="12700">
              <a:solidFill>
                <a:srgbClr val="ED2124"/>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l"/>
              <a:endParaRPr lang="en-US" sz="1500" dirty="0" err="1">
                <a:solidFill>
                  <a:schemeClr val="bg1"/>
                </a:solidFill>
              </a:endParaRPr>
            </a:p>
          </p:txBody>
        </p:sp>
        <p:sp>
          <p:nvSpPr>
            <p:cNvPr id="20" name="Rectangle 19">
              <a:extLst>
                <a:ext uri="{FF2B5EF4-FFF2-40B4-BE49-F238E27FC236}">
                  <a16:creationId xmlns:a16="http://schemas.microsoft.com/office/drawing/2014/main" id="{29A017BA-4D9E-45ED-9DFD-1C2E765994D3}"/>
                </a:ext>
              </a:extLst>
            </p:cNvPr>
            <p:cNvSpPr/>
            <p:nvPr/>
          </p:nvSpPr>
          <p:spPr>
            <a:xfrm>
              <a:off x="995362" y="3685461"/>
              <a:ext cx="10177201" cy="1371141"/>
            </a:xfrm>
            <a:prstGeom prst="rect">
              <a:avLst/>
            </a:prstGeom>
            <a:noFill/>
            <a:ln w="12700">
              <a:solidFill>
                <a:srgbClr val="ED2124"/>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l"/>
              <a:endParaRPr lang="en-US" sz="1500" dirty="0" err="1">
                <a:solidFill>
                  <a:schemeClr val="bg1"/>
                </a:solidFill>
              </a:endParaRPr>
            </a:p>
          </p:txBody>
        </p:sp>
        <p:sp>
          <p:nvSpPr>
            <p:cNvPr id="21" name="Rectangle 20">
              <a:extLst>
                <a:ext uri="{FF2B5EF4-FFF2-40B4-BE49-F238E27FC236}">
                  <a16:creationId xmlns:a16="http://schemas.microsoft.com/office/drawing/2014/main" id="{98F9974F-589C-A378-0775-0FEB4736A611}"/>
                </a:ext>
              </a:extLst>
            </p:cNvPr>
            <p:cNvSpPr/>
            <p:nvPr/>
          </p:nvSpPr>
          <p:spPr>
            <a:xfrm>
              <a:off x="1406924" y="5661515"/>
              <a:ext cx="4518001" cy="140353"/>
            </a:xfrm>
            <a:prstGeom prst="rect">
              <a:avLst/>
            </a:prstGeom>
            <a:noFill/>
            <a:ln w="12700">
              <a:solidFill>
                <a:srgbClr val="ED2124"/>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dirty="0" err="1">
                <a:solidFill>
                  <a:schemeClr val="bg1"/>
                </a:solidFill>
              </a:endParaRPr>
            </a:p>
          </p:txBody>
        </p:sp>
        <p:sp>
          <p:nvSpPr>
            <p:cNvPr id="2" name="TextBox 1">
              <a:extLst>
                <a:ext uri="{FF2B5EF4-FFF2-40B4-BE49-F238E27FC236}">
                  <a16:creationId xmlns:a16="http://schemas.microsoft.com/office/drawing/2014/main" id="{C5D63DA5-BED1-3259-E7C0-EE68BC990E12}"/>
                </a:ext>
              </a:extLst>
            </p:cNvPr>
            <p:cNvSpPr txBox="1"/>
            <p:nvPr/>
          </p:nvSpPr>
          <p:spPr>
            <a:xfrm>
              <a:off x="6094938" y="4299924"/>
              <a:ext cx="3153600" cy="302299"/>
            </a:xfrm>
            <a:prstGeom prst="rect">
              <a:avLst/>
            </a:prstGeom>
            <a:solidFill>
              <a:schemeClr val="tx2"/>
            </a:solidFill>
          </p:spPr>
          <p:txBody>
            <a:bodyPr vert="horz" wrap="square" lIns="0" tIns="36000" rIns="0" bIns="0" rtlCol="0" anchor="t" anchorCtr="0">
              <a:noAutofit/>
            </a:bodyPr>
            <a:lstStyle/>
            <a:p>
              <a:pPr algn="ctr">
                <a:spcAft>
                  <a:spcPts val="600"/>
                </a:spcAft>
              </a:pPr>
              <a:r>
                <a:rPr lang="en-US" sz="1400" dirty="0">
                  <a:solidFill>
                    <a:schemeClr val="bg1"/>
                  </a:solidFill>
                </a:rPr>
                <a:t>Preview of forensic analysis to come</a:t>
              </a:r>
            </a:p>
          </p:txBody>
        </p:sp>
      </p:grpSp>
    </p:spTree>
    <p:extLst>
      <p:ext uri="{BB962C8B-B14F-4D97-AF65-F5344CB8AC3E}">
        <p14:creationId xmlns:p14="http://schemas.microsoft.com/office/powerpoint/2010/main" val="4493085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2D0A055-B2D4-3D29-DFB3-7AB60DB02151}"/>
              </a:ext>
            </a:extLst>
          </p:cNvPr>
          <p:cNvSpPr>
            <a:spLocks noGrp="1"/>
          </p:cNvSpPr>
          <p:nvPr>
            <p:ph type="body" sz="quarter" idx="13"/>
          </p:nvPr>
        </p:nvSpPr>
        <p:spPr/>
        <p:txBody>
          <a:bodyPr/>
          <a:lstStyle/>
          <a:p>
            <a:endParaRPr lang="en-US"/>
          </a:p>
        </p:txBody>
      </p:sp>
      <p:sp>
        <p:nvSpPr>
          <p:cNvPr id="5" name="Text Placeholder 4">
            <a:extLst>
              <a:ext uri="{FF2B5EF4-FFF2-40B4-BE49-F238E27FC236}">
                <a16:creationId xmlns:a16="http://schemas.microsoft.com/office/drawing/2014/main" id="{AC29A64C-C739-4C0C-9FB3-C52CD5A3BFBE}"/>
              </a:ext>
            </a:extLst>
          </p:cNvPr>
          <p:cNvSpPr>
            <a:spLocks noGrp="1"/>
          </p:cNvSpPr>
          <p:nvPr>
            <p:ph type="body" sz="quarter" idx="14"/>
          </p:nvPr>
        </p:nvSpPr>
        <p:spPr>
          <a:xfrm>
            <a:off x="1289860" y="1140069"/>
            <a:ext cx="1082675" cy="812530"/>
          </a:xfrm>
        </p:spPr>
        <p:txBody>
          <a:bodyPr/>
          <a:lstStyle/>
          <a:p>
            <a:r>
              <a:rPr lang="en-US"/>
              <a:t>3</a:t>
            </a:r>
            <a:endParaRPr lang="en-US" dirty="0"/>
          </a:p>
        </p:txBody>
      </p:sp>
      <p:sp>
        <p:nvSpPr>
          <p:cNvPr id="8" name="Title 7">
            <a:extLst>
              <a:ext uri="{FF2B5EF4-FFF2-40B4-BE49-F238E27FC236}">
                <a16:creationId xmlns:a16="http://schemas.microsoft.com/office/drawing/2014/main" id="{AB9808F3-6CBE-44D1-BC83-5BFA74A0532D}"/>
              </a:ext>
            </a:extLst>
          </p:cNvPr>
          <p:cNvSpPr>
            <a:spLocks noGrp="1"/>
          </p:cNvSpPr>
          <p:nvPr>
            <p:ph type="ctrTitle"/>
          </p:nvPr>
        </p:nvSpPr>
        <p:spPr>
          <a:xfrm>
            <a:off x="1289860" y="2398601"/>
            <a:ext cx="5252400" cy="2367199"/>
          </a:xfrm>
        </p:spPr>
        <p:txBody>
          <a:bodyPr/>
          <a:lstStyle/>
          <a:p>
            <a:r>
              <a:rPr lang="en-US" noProof="0"/>
              <a:t>Forensic analysis</a:t>
            </a:r>
            <a:endParaRPr lang="en-US" dirty="0"/>
          </a:p>
        </p:txBody>
      </p:sp>
    </p:spTree>
    <p:extLst>
      <p:ext uri="{BB962C8B-B14F-4D97-AF65-F5344CB8AC3E}">
        <p14:creationId xmlns:p14="http://schemas.microsoft.com/office/powerpoint/2010/main" val="12784648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A950A7A2-7159-4E18-81D3-353E09D5C69E}"/>
              </a:ext>
            </a:extLst>
          </p:cNvPr>
          <p:cNvSpPr>
            <a:spLocks noGrp="1"/>
          </p:cNvSpPr>
          <p:nvPr>
            <p:ph type="title"/>
          </p:nvPr>
        </p:nvSpPr>
        <p:spPr/>
        <p:txBody>
          <a:bodyPr/>
          <a:lstStyle/>
          <a:p>
            <a:r>
              <a:rPr lang="en-US"/>
              <a:t>What happens to modified scripts?</a:t>
            </a:r>
            <a:endParaRPr lang="en-US" dirty="0"/>
          </a:p>
        </p:txBody>
      </p:sp>
      <p:sp>
        <p:nvSpPr>
          <p:cNvPr id="12" name="Text Placeholder 11">
            <a:extLst>
              <a:ext uri="{FF2B5EF4-FFF2-40B4-BE49-F238E27FC236}">
                <a16:creationId xmlns:a16="http://schemas.microsoft.com/office/drawing/2014/main" id="{A42BB514-FBD5-4DF3-968B-DAA995DAEEC9}"/>
              </a:ext>
            </a:extLst>
          </p:cNvPr>
          <p:cNvSpPr>
            <a:spLocks noGrp="1"/>
          </p:cNvSpPr>
          <p:nvPr>
            <p:ph sz="quarter" idx="4294967295"/>
          </p:nvPr>
        </p:nvSpPr>
        <p:spPr>
          <a:xfrm>
            <a:off x="992981" y="1330325"/>
            <a:ext cx="10206037" cy="531813"/>
          </a:xfrm>
        </p:spPr>
        <p:txBody>
          <a:bodyPr lIns="0" tIns="0" rIns="0" bIns="0"/>
          <a:lstStyle/>
          <a:p>
            <a:pPr marL="173736" indent="-173736">
              <a:buClr>
                <a:schemeClr val="tx2"/>
              </a:buClr>
              <a:buFont typeface="Arial" panose="020B0604020202020204" pitchFamily="34" charset="0"/>
              <a:buChar char="•"/>
            </a:pPr>
            <a:r>
              <a:rPr lang="en-US" dirty="0"/>
              <a:t>When a script is modified, the </a:t>
            </a:r>
            <a:r>
              <a:rPr lang="en-US" dirty="0">
                <a:latin typeface="Courier New" panose="02070309020205020404" pitchFamily="49" charset="0"/>
                <a:cs typeface="Courier New" panose="02070309020205020404" pitchFamily="49" charset="0"/>
              </a:rPr>
              <a:t>Last modified</a:t>
            </a:r>
            <a:r>
              <a:rPr lang="en-US" dirty="0"/>
              <a:t> date will be updated:</a:t>
            </a:r>
          </a:p>
          <a:p>
            <a:pPr marL="347472" lvl="1" indent="-173736">
              <a:buFont typeface="Arial" panose="020B0604020202020204" pitchFamily="34" charset="0"/>
              <a:buChar char="-"/>
            </a:pPr>
            <a:r>
              <a:rPr lang="en-US" dirty="0"/>
              <a:t>The </a:t>
            </a:r>
            <a:r>
              <a:rPr lang="en-US" dirty="0" err="1">
                <a:latin typeface="Courier New" panose="02070309020205020404" pitchFamily="49" charset="0"/>
                <a:cs typeface="Courier New" panose="02070309020205020404" pitchFamily="49" charset="0"/>
              </a:rPr>
              <a:t>scriptID</a:t>
            </a:r>
            <a:r>
              <a:rPr lang="en-US" dirty="0"/>
              <a:t> does not change even if the script contents are completely altered.</a:t>
            </a:r>
          </a:p>
        </p:txBody>
      </p:sp>
      <p:sp>
        <p:nvSpPr>
          <p:cNvPr id="15" name="TextBox 14">
            <a:extLst>
              <a:ext uri="{FF2B5EF4-FFF2-40B4-BE49-F238E27FC236}">
                <a16:creationId xmlns:a16="http://schemas.microsoft.com/office/drawing/2014/main" id="{D913D50A-9BB9-AB8E-9262-5E1F8AAB2B0D}"/>
              </a:ext>
            </a:extLst>
          </p:cNvPr>
          <p:cNvSpPr txBox="1"/>
          <p:nvPr/>
        </p:nvSpPr>
        <p:spPr>
          <a:xfrm>
            <a:off x="952107" y="3715983"/>
            <a:ext cx="10312924" cy="448841"/>
          </a:xfrm>
          <a:prstGeom prst="rect">
            <a:avLst/>
          </a:prstGeom>
          <a:noFill/>
          <a:ln>
            <a:noFill/>
          </a:ln>
        </p:spPr>
        <p:txBody>
          <a:bodyPr wrap="square" lIns="0" tIns="0" rIns="0" bIns="0" rtlCol="0" anchor="ctr" anchorCtr="0">
            <a:spAutoFit/>
          </a:bodyPr>
          <a:lstStyle/>
          <a:p>
            <a:pPr algn="ctr">
              <a:lnSpc>
                <a:spcPts val="3500"/>
              </a:lnSpc>
            </a:pPr>
            <a:r>
              <a:rPr lang="en-US" sz="5400" dirty="0">
                <a:solidFill>
                  <a:schemeClr val="bg1"/>
                </a:solidFill>
                <a:latin typeface="+mj-lt"/>
                <a:ea typeface="Arial" panose="00000500000000000000" pitchFamily="2" charset="0"/>
                <a:cs typeface="Lato" panose="020F0502020204030203" pitchFamily="34" charset="0"/>
              </a:rPr>
              <a:t>REDACTED</a:t>
            </a:r>
          </a:p>
        </p:txBody>
      </p:sp>
      <p:grpSp>
        <p:nvGrpSpPr>
          <p:cNvPr id="6" name="Group 5">
            <a:extLst>
              <a:ext uri="{FF2B5EF4-FFF2-40B4-BE49-F238E27FC236}">
                <a16:creationId xmlns:a16="http://schemas.microsoft.com/office/drawing/2014/main" id="{7E888F26-7621-8761-8EBC-9A9E4E8C6075}"/>
              </a:ext>
            </a:extLst>
          </p:cNvPr>
          <p:cNvGrpSpPr/>
          <p:nvPr/>
        </p:nvGrpSpPr>
        <p:grpSpPr>
          <a:xfrm>
            <a:off x="995365" y="2519141"/>
            <a:ext cx="10206001" cy="2037600"/>
            <a:chOff x="561975" y="1963101"/>
            <a:chExt cx="11068050" cy="2209800"/>
          </a:xfrm>
        </p:grpSpPr>
        <p:pic>
          <p:nvPicPr>
            <p:cNvPr id="7" name="Picture 6">
              <a:extLst>
                <a:ext uri="{FF2B5EF4-FFF2-40B4-BE49-F238E27FC236}">
                  <a16:creationId xmlns:a16="http://schemas.microsoft.com/office/drawing/2014/main" id="{AA1E994B-BA46-2F10-7C50-4BF17A7B4CA7}"/>
                </a:ext>
              </a:extLst>
            </p:cNvPr>
            <p:cNvPicPr>
              <a:picLocks noChangeAspect="1"/>
            </p:cNvPicPr>
            <p:nvPr/>
          </p:nvPicPr>
          <p:blipFill>
            <a:blip r:embed="rId2"/>
            <a:stretch>
              <a:fillRect/>
            </a:stretch>
          </p:blipFill>
          <p:spPr>
            <a:xfrm>
              <a:off x="561975" y="1963101"/>
              <a:ext cx="11068050" cy="2209800"/>
            </a:xfrm>
            <a:prstGeom prst="rect">
              <a:avLst/>
            </a:prstGeom>
            <a:ln>
              <a:solidFill>
                <a:schemeClr val="bg1">
                  <a:lumMod val="95000"/>
                </a:schemeClr>
              </a:solidFill>
            </a:ln>
          </p:spPr>
        </p:pic>
        <p:sp>
          <p:nvSpPr>
            <p:cNvPr id="8" name="Rectangle 7">
              <a:extLst>
                <a:ext uri="{FF2B5EF4-FFF2-40B4-BE49-F238E27FC236}">
                  <a16:creationId xmlns:a16="http://schemas.microsoft.com/office/drawing/2014/main" id="{9B295F8D-BC9F-D52F-9615-3A79D51B8737}"/>
                </a:ext>
              </a:extLst>
            </p:cNvPr>
            <p:cNvSpPr/>
            <p:nvPr/>
          </p:nvSpPr>
          <p:spPr>
            <a:xfrm>
              <a:off x="3242821" y="3516198"/>
              <a:ext cx="2300140" cy="452486"/>
            </a:xfrm>
            <a:prstGeom prst="rect">
              <a:avLst/>
            </a:prstGeom>
            <a:noFill/>
            <a:ln w="12700">
              <a:solidFill>
                <a:srgbClr val="ED2124"/>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l"/>
              <a:endParaRPr lang="en-US" sz="1500" dirty="0" err="1">
                <a:solidFill>
                  <a:schemeClr val="bg1"/>
                </a:solidFill>
              </a:endParaRPr>
            </a:p>
          </p:txBody>
        </p:sp>
      </p:grpSp>
    </p:spTree>
    <p:extLst>
      <p:ext uri="{BB962C8B-B14F-4D97-AF65-F5344CB8AC3E}">
        <p14:creationId xmlns:p14="http://schemas.microsoft.com/office/powerpoint/2010/main" val="20032463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Forensic analysis – Microsoft Graph API</a:t>
            </a:r>
            <a:endParaRPr lang="en-US" dirty="0"/>
          </a:p>
        </p:txBody>
      </p:sp>
      <p:sp>
        <p:nvSpPr>
          <p:cNvPr id="13" name="Content Placeholder 12">
            <a:extLst>
              <a:ext uri="{FF2B5EF4-FFF2-40B4-BE49-F238E27FC236}">
                <a16:creationId xmlns:a16="http://schemas.microsoft.com/office/drawing/2014/main" id="{773986DE-4C22-9F2B-AFDB-9E1F9A8FDBE9}"/>
              </a:ext>
            </a:extLst>
          </p:cNvPr>
          <p:cNvSpPr>
            <a:spLocks noGrp="1"/>
          </p:cNvSpPr>
          <p:nvPr>
            <p:ph sz="quarter" idx="4294967295"/>
          </p:nvPr>
        </p:nvSpPr>
        <p:spPr>
          <a:xfrm>
            <a:off x="995364" y="1319212"/>
            <a:ext cx="2592386" cy="1208088"/>
          </a:xfrm>
        </p:spPr>
        <p:txBody>
          <a:bodyPr lIns="0" tIns="0" rIns="0" bIns="0"/>
          <a:lstStyle/>
          <a:p>
            <a:r>
              <a:rPr lang="en-US" dirty="0"/>
              <a:t>The script was modified, and leveraging the API, we can see the modification time and updated PowerShell script contents.</a:t>
            </a:r>
            <a:endParaRPr lang="en-US" b="0" dirty="0">
              <a:solidFill>
                <a:schemeClr val="tx1"/>
              </a:solidFill>
              <a:latin typeface="+mn-lt"/>
            </a:endParaRPr>
          </a:p>
        </p:txBody>
      </p:sp>
      <p:pic>
        <p:nvPicPr>
          <p:cNvPr id="4" name="Picture 3">
            <a:extLst>
              <a:ext uri="{FF2B5EF4-FFF2-40B4-BE49-F238E27FC236}">
                <a16:creationId xmlns:a16="http://schemas.microsoft.com/office/drawing/2014/main" id="{E0AC75EF-F541-723F-7018-EECA3F267D4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141852" y="1447800"/>
            <a:ext cx="7063201" cy="4234640"/>
          </a:xfrm>
          <a:prstGeom prst="rect">
            <a:avLst/>
          </a:prstGeom>
        </p:spPr>
      </p:pic>
    </p:spTree>
    <p:extLst>
      <p:ext uri="{BB962C8B-B14F-4D97-AF65-F5344CB8AC3E}">
        <p14:creationId xmlns:p14="http://schemas.microsoft.com/office/powerpoint/2010/main" val="17763443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C45F725D-9218-A90F-65EA-6FF380C80A95}"/>
              </a:ext>
            </a:extLst>
          </p:cNvPr>
          <p:cNvGrpSpPr/>
          <p:nvPr/>
        </p:nvGrpSpPr>
        <p:grpSpPr>
          <a:xfrm>
            <a:off x="2357881" y="581025"/>
            <a:ext cx="7476238" cy="5295900"/>
            <a:chOff x="3236205" y="1563939"/>
            <a:chExt cx="5724001" cy="4054678"/>
          </a:xfrm>
        </p:grpSpPr>
        <p:pic>
          <p:nvPicPr>
            <p:cNvPr id="7" name="Picture 6">
              <a:extLst>
                <a:ext uri="{FF2B5EF4-FFF2-40B4-BE49-F238E27FC236}">
                  <a16:creationId xmlns:a16="http://schemas.microsoft.com/office/drawing/2014/main" id="{0EEEBF58-8F9D-3F81-A4AF-265C6933EDE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236205" y="1563939"/>
              <a:ext cx="5724001" cy="4054678"/>
            </a:xfrm>
            <a:prstGeom prst="rect">
              <a:avLst/>
            </a:prstGeom>
            <a:ln w="19050">
              <a:noFill/>
            </a:ln>
          </p:spPr>
        </p:pic>
        <p:sp>
          <p:nvSpPr>
            <p:cNvPr id="8" name="Rectangle 7">
              <a:extLst>
                <a:ext uri="{FF2B5EF4-FFF2-40B4-BE49-F238E27FC236}">
                  <a16:creationId xmlns:a16="http://schemas.microsoft.com/office/drawing/2014/main" id="{90F3663A-13A8-FB04-3289-1ACD82EF412A}"/>
                </a:ext>
              </a:extLst>
            </p:cNvPr>
            <p:cNvSpPr/>
            <p:nvPr/>
          </p:nvSpPr>
          <p:spPr>
            <a:xfrm>
              <a:off x="3628161" y="4861194"/>
              <a:ext cx="4461455" cy="421146"/>
            </a:xfrm>
            <a:prstGeom prst="rect">
              <a:avLst/>
            </a:prstGeom>
            <a:noFill/>
            <a:ln w="12700">
              <a:solidFill>
                <a:srgbClr val="ED2124"/>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dirty="0" err="1">
                <a:solidFill>
                  <a:schemeClr val="bg1"/>
                </a:solidFill>
              </a:endParaRPr>
            </a:p>
          </p:txBody>
        </p:sp>
        <p:sp>
          <p:nvSpPr>
            <p:cNvPr id="9" name="Rectangle 8">
              <a:extLst>
                <a:ext uri="{FF2B5EF4-FFF2-40B4-BE49-F238E27FC236}">
                  <a16:creationId xmlns:a16="http://schemas.microsoft.com/office/drawing/2014/main" id="{0965E26A-A6C7-25B0-6A3A-FC9284759123}"/>
                </a:ext>
              </a:extLst>
            </p:cNvPr>
            <p:cNvSpPr/>
            <p:nvPr/>
          </p:nvSpPr>
          <p:spPr>
            <a:xfrm>
              <a:off x="3622100" y="4601447"/>
              <a:ext cx="1571269" cy="174326"/>
            </a:xfrm>
            <a:prstGeom prst="rect">
              <a:avLst/>
            </a:prstGeom>
            <a:noFill/>
            <a:ln w="12700">
              <a:solidFill>
                <a:srgbClr val="ED2124"/>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dirty="0" err="1">
                <a:solidFill>
                  <a:schemeClr val="bg1"/>
                </a:solidFill>
              </a:endParaRPr>
            </a:p>
          </p:txBody>
        </p:sp>
        <p:sp>
          <p:nvSpPr>
            <p:cNvPr id="2" name="TextBox 1">
              <a:extLst>
                <a:ext uri="{FF2B5EF4-FFF2-40B4-BE49-F238E27FC236}">
                  <a16:creationId xmlns:a16="http://schemas.microsoft.com/office/drawing/2014/main" id="{5C946DA0-E6AC-1C56-999B-0FA088F51B0A}"/>
                </a:ext>
              </a:extLst>
            </p:cNvPr>
            <p:cNvSpPr txBox="1"/>
            <p:nvPr/>
          </p:nvSpPr>
          <p:spPr>
            <a:xfrm>
              <a:off x="4703488" y="2092784"/>
              <a:ext cx="2902286" cy="287963"/>
            </a:xfrm>
            <a:prstGeom prst="rect">
              <a:avLst/>
            </a:prstGeom>
            <a:ln w="19050">
              <a:noFill/>
            </a:ln>
          </p:spPr>
          <p:txBody>
            <a:bodyPr vert="horz" wrap="square" lIns="0" tIns="0" rIns="0" bIns="0" rtlCol="0" anchor="t" anchorCtr="0">
              <a:noAutofit/>
            </a:bodyPr>
            <a:lstStyle/>
            <a:p>
              <a:pPr algn="ctr">
                <a:spcAft>
                  <a:spcPts val="600"/>
                </a:spcAft>
              </a:pPr>
              <a:r>
                <a:rPr lang="en-US" sz="2000" b="1" dirty="0">
                  <a:solidFill>
                    <a:schemeClr val="bg1"/>
                  </a:solidFill>
                </a:rPr>
                <a:t>ORIGINAL SCRIPT</a:t>
              </a:r>
            </a:p>
          </p:txBody>
        </p:sp>
      </p:grpSp>
    </p:spTree>
    <p:extLst>
      <p:ext uri="{BB962C8B-B14F-4D97-AF65-F5344CB8AC3E}">
        <p14:creationId xmlns:p14="http://schemas.microsoft.com/office/powerpoint/2010/main" val="16137166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5A8F4F44-BC0A-B2C7-A338-7310AC454CAC}"/>
              </a:ext>
            </a:extLst>
          </p:cNvPr>
          <p:cNvGrpSpPr/>
          <p:nvPr/>
        </p:nvGrpSpPr>
        <p:grpSpPr>
          <a:xfrm>
            <a:off x="1853292" y="543044"/>
            <a:ext cx="8967108" cy="5333882"/>
            <a:chOff x="2611313" y="1403392"/>
            <a:chExt cx="7099201" cy="4223338"/>
          </a:xfrm>
        </p:grpSpPr>
        <p:grpSp>
          <p:nvGrpSpPr>
            <p:cNvPr id="13" name="Group 12">
              <a:extLst>
                <a:ext uri="{FF2B5EF4-FFF2-40B4-BE49-F238E27FC236}">
                  <a16:creationId xmlns:a16="http://schemas.microsoft.com/office/drawing/2014/main" id="{8E385E34-3B3B-8FD9-43AA-C53001D96EE9}"/>
                </a:ext>
              </a:extLst>
            </p:cNvPr>
            <p:cNvGrpSpPr/>
            <p:nvPr/>
          </p:nvGrpSpPr>
          <p:grpSpPr>
            <a:xfrm>
              <a:off x="2611313" y="1403392"/>
              <a:ext cx="7097524" cy="4223338"/>
              <a:chOff x="9439973" y="4351592"/>
              <a:chExt cx="2693721" cy="1913988"/>
            </a:xfrm>
          </p:grpSpPr>
          <p:sp>
            <p:nvSpPr>
              <p:cNvPr id="15" name="Rectangle 14">
                <a:extLst>
                  <a:ext uri="{FF2B5EF4-FFF2-40B4-BE49-F238E27FC236}">
                    <a16:creationId xmlns:a16="http://schemas.microsoft.com/office/drawing/2014/main" id="{CE806FAF-BD83-3520-CA77-78C3A44883AD}"/>
                  </a:ext>
                </a:extLst>
              </p:cNvPr>
              <p:cNvSpPr/>
              <p:nvPr/>
            </p:nvSpPr>
            <p:spPr>
              <a:xfrm rot="10800000">
                <a:off x="9439973" y="4408785"/>
                <a:ext cx="2693721" cy="1856795"/>
              </a:xfrm>
              <a:prstGeom prst="rect">
                <a:avLst/>
              </a:prstGeom>
              <a:solidFill>
                <a:srgbClr val="212121"/>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l"/>
                <a:endParaRPr lang="en-US" sz="1500" dirty="0" err="1">
                  <a:solidFill>
                    <a:schemeClr val="bg1"/>
                  </a:solidFill>
                </a:endParaRPr>
              </a:p>
            </p:txBody>
          </p:sp>
          <p:sp>
            <p:nvSpPr>
              <p:cNvPr id="17" name="Oval 16">
                <a:extLst>
                  <a:ext uri="{FF2B5EF4-FFF2-40B4-BE49-F238E27FC236}">
                    <a16:creationId xmlns:a16="http://schemas.microsoft.com/office/drawing/2014/main" id="{5DC3D9C8-CB0D-1DC7-D3E6-8C610E1DB232}"/>
                  </a:ext>
                </a:extLst>
              </p:cNvPr>
              <p:cNvSpPr/>
              <p:nvPr/>
            </p:nvSpPr>
            <p:spPr>
              <a:xfrm>
                <a:off x="10768833" y="4351592"/>
                <a:ext cx="31234" cy="36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l"/>
                <a:endParaRPr lang="en-US" sz="1500" dirty="0" err="1">
                  <a:solidFill>
                    <a:schemeClr val="bg1"/>
                  </a:solidFill>
                </a:endParaRPr>
              </a:p>
            </p:txBody>
          </p:sp>
        </p:grpSp>
        <p:grpSp>
          <p:nvGrpSpPr>
            <p:cNvPr id="6" name="Group 5">
              <a:extLst>
                <a:ext uri="{FF2B5EF4-FFF2-40B4-BE49-F238E27FC236}">
                  <a16:creationId xmlns:a16="http://schemas.microsoft.com/office/drawing/2014/main" id="{F1C87EA9-C89B-5853-75D9-04F8472E9D6C}"/>
                </a:ext>
              </a:extLst>
            </p:cNvPr>
            <p:cNvGrpSpPr/>
            <p:nvPr/>
          </p:nvGrpSpPr>
          <p:grpSpPr>
            <a:xfrm>
              <a:off x="2611313" y="2015885"/>
              <a:ext cx="7099201" cy="3254400"/>
              <a:chOff x="233045" y="595040"/>
              <a:chExt cx="11725201" cy="5378714"/>
            </a:xfrm>
          </p:grpSpPr>
          <p:pic>
            <p:nvPicPr>
              <p:cNvPr id="2" name="Picture 1">
                <a:extLst>
                  <a:ext uri="{FF2B5EF4-FFF2-40B4-BE49-F238E27FC236}">
                    <a16:creationId xmlns:a16="http://schemas.microsoft.com/office/drawing/2014/main" id="{D8219C93-B58D-755E-2944-DD3E927CBD0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33045" y="595040"/>
                <a:ext cx="11725201" cy="5378714"/>
              </a:xfrm>
              <a:prstGeom prst="rect">
                <a:avLst/>
              </a:prstGeom>
            </p:spPr>
          </p:pic>
          <p:sp>
            <p:nvSpPr>
              <p:cNvPr id="3" name="Rectangle 2">
                <a:extLst>
                  <a:ext uri="{FF2B5EF4-FFF2-40B4-BE49-F238E27FC236}">
                    <a16:creationId xmlns:a16="http://schemas.microsoft.com/office/drawing/2014/main" id="{6426771F-97B0-5BC7-3595-C54443C689E5}"/>
                  </a:ext>
                </a:extLst>
              </p:cNvPr>
              <p:cNvSpPr/>
              <p:nvPr/>
            </p:nvSpPr>
            <p:spPr>
              <a:xfrm>
                <a:off x="766354" y="4302034"/>
                <a:ext cx="2229395" cy="261257"/>
              </a:xfrm>
              <a:prstGeom prst="rect">
                <a:avLst/>
              </a:prstGeom>
              <a:noFill/>
              <a:ln w="12700">
                <a:solidFill>
                  <a:srgbClr val="ED2124"/>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dirty="0" err="1">
                  <a:solidFill>
                    <a:schemeClr val="bg1"/>
                  </a:solidFill>
                </a:endParaRPr>
              </a:p>
            </p:txBody>
          </p:sp>
          <p:sp>
            <p:nvSpPr>
              <p:cNvPr id="4" name="Rectangle 3">
                <a:extLst>
                  <a:ext uri="{FF2B5EF4-FFF2-40B4-BE49-F238E27FC236}">
                    <a16:creationId xmlns:a16="http://schemas.microsoft.com/office/drawing/2014/main" id="{AF5DDB27-BF90-F5CA-340B-698B1E163F1F}"/>
                  </a:ext>
                </a:extLst>
              </p:cNvPr>
              <p:cNvSpPr/>
              <p:nvPr/>
            </p:nvSpPr>
            <p:spPr>
              <a:xfrm>
                <a:off x="766354" y="4650377"/>
                <a:ext cx="11120846" cy="862149"/>
              </a:xfrm>
              <a:prstGeom prst="rect">
                <a:avLst/>
              </a:prstGeom>
              <a:noFill/>
              <a:ln w="12700">
                <a:solidFill>
                  <a:srgbClr val="ED2124"/>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dirty="0" err="1">
                  <a:solidFill>
                    <a:schemeClr val="bg1"/>
                  </a:solidFill>
                </a:endParaRPr>
              </a:p>
            </p:txBody>
          </p:sp>
          <p:sp>
            <p:nvSpPr>
              <p:cNvPr id="5" name="TextBox 4">
                <a:extLst>
                  <a:ext uri="{FF2B5EF4-FFF2-40B4-BE49-F238E27FC236}">
                    <a16:creationId xmlns:a16="http://schemas.microsoft.com/office/drawing/2014/main" id="{C22C72D6-1E23-E352-BE1A-F9F7DA1971EB}"/>
                  </a:ext>
                </a:extLst>
              </p:cNvPr>
              <p:cNvSpPr txBox="1"/>
              <p:nvPr/>
            </p:nvSpPr>
            <p:spPr>
              <a:xfrm>
                <a:off x="4284931" y="1153886"/>
                <a:ext cx="3811550" cy="526867"/>
              </a:xfrm>
              <a:prstGeom prst="rect">
                <a:avLst/>
              </a:prstGeom>
            </p:spPr>
            <p:txBody>
              <a:bodyPr vert="horz" wrap="square" lIns="0" tIns="0" rIns="0" bIns="0" rtlCol="0" anchor="t" anchorCtr="0">
                <a:noAutofit/>
              </a:bodyPr>
              <a:lstStyle/>
              <a:p>
                <a:pPr algn="l">
                  <a:spcAft>
                    <a:spcPts val="600"/>
                  </a:spcAft>
                </a:pPr>
                <a:r>
                  <a:rPr lang="en-US" sz="2000" b="1" dirty="0">
                    <a:solidFill>
                      <a:schemeClr val="bg1"/>
                    </a:solidFill>
                  </a:rPr>
                  <a:t>MODIFIED SCRIPT</a:t>
                </a:r>
              </a:p>
            </p:txBody>
          </p:sp>
        </p:grpSp>
      </p:grpSp>
    </p:spTree>
    <p:extLst>
      <p:ext uri="{BB962C8B-B14F-4D97-AF65-F5344CB8AC3E}">
        <p14:creationId xmlns:p14="http://schemas.microsoft.com/office/powerpoint/2010/main" val="50389010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A950A7A2-7159-4E18-81D3-353E09D5C69E}"/>
              </a:ext>
            </a:extLst>
          </p:cNvPr>
          <p:cNvSpPr>
            <a:spLocks noGrp="1"/>
          </p:cNvSpPr>
          <p:nvPr>
            <p:ph type="title"/>
          </p:nvPr>
        </p:nvSpPr>
        <p:spPr/>
        <p:txBody>
          <a:bodyPr/>
          <a:lstStyle/>
          <a:p>
            <a:r>
              <a:rPr lang="en-US"/>
              <a:t>Forensic analysis – Decoding script contents</a:t>
            </a:r>
            <a:endParaRPr lang="en-US" dirty="0"/>
          </a:p>
        </p:txBody>
      </p:sp>
      <p:sp>
        <p:nvSpPr>
          <p:cNvPr id="12" name="Text Placeholder 11">
            <a:extLst>
              <a:ext uri="{FF2B5EF4-FFF2-40B4-BE49-F238E27FC236}">
                <a16:creationId xmlns:a16="http://schemas.microsoft.com/office/drawing/2014/main" id="{A42BB514-FBD5-4DF3-968B-DAA995DAEEC9}"/>
              </a:ext>
            </a:extLst>
          </p:cNvPr>
          <p:cNvSpPr>
            <a:spLocks noGrp="1"/>
          </p:cNvSpPr>
          <p:nvPr>
            <p:ph sz="quarter" idx="4294967295"/>
          </p:nvPr>
        </p:nvSpPr>
        <p:spPr>
          <a:xfrm>
            <a:off x="995363" y="1330325"/>
            <a:ext cx="10587601" cy="334800"/>
          </a:xfrm>
        </p:spPr>
        <p:txBody>
          <a:bodyPr lIns="0" tIns="0" rIns="0" bIns="0"/>
          <a:lstStyle/>
          <a:p>
            <a:r>
              <a:rPr lang="en-US" dirty="0"/>
              <a:t>Using </a:t>
            </a:r>
            <a:r>
              <a:rPr lang="en-US" dirty="0" err="1"/>
              <a:t>CyberChef</a:t>
            </a:r>
            <a:r>
              <a:rPr lang="en-US" dirty="0"/>
              <a:t>, we can decode the Base64 contents with ease. </a:t>
            </a:r>
            <a:endParaRPr lang="en-GB" dirty="0"/>
          </a:p>
        </p:txBody>
      </p:sp>
      <p:grpSp>
        <p:nvGrpSpPr>
          <p:cNvPr id="4" name="Group 3">
            <a:extLst>
              <a:ext uri="{FF2B5EF4-FFF2-40B4-BE49-F238E27FC236}">
                <a16:creationId xmlns:a16="http://schemas.microsoft.com/office/drawing/2014/main" id="{0DE8A64F-CECB-1E3E-697E-88775ECFAA18}"/>
              </a:ext>
            </a:extLst>
          </p:cNvPr>
          <p:cNvGrpSpPr/>
          <p:nvPr/>
        </p:nvGrpSpPr>
        <p:grpSpPr>
          <a:xfrm>
            <a:off x="995363" y="1842727"/>
            <a:ext cx="10204450" cy="3907807"/>
            <a:chOff x="609600" y="1663337"/>
            <a:chExt cx="11149012" cy="4269680"/>
          </a:xfrm>
        </p:grpSpPr>
        <p:sp>
          <p:nvSpPr>
            <p:cNvPr id="15" name="TextBox 14">
              <a:extLst>
                <a:ext uri="{FF2B5EF4-FFF2-40B4-BE49-F238E27FC236}">
                  <a16:creationId xmlns:a16="http://schemas.microsoft.com/office/drawing/2014/main" id="{D913D50A-9BB9-AB8E-9262-5E1F8AAB2B0D}"/>
                </a:ext>
              </a:extLst>
            </p:cNvPr>
            <p:cNvSpPr txBox="1"/>
            <p:nvPr/>
          </p:nvSpPr>
          <p:spPr>
            <a:xfrm>
              <a:off x="952107" y="3695201"/>
              <a:ext cx="10312924" cy="490405"/>
            </a:xfrm>
            <a:prstGeom prst="rect">
              <a:avLst/>
            </a:prstGeom>
            <a:noFill/>
            <a:ln>
              <a:noFill/>
            </a:ln>
          </p:spPr>
          <p:txBody>
            <a:bodyPr wrap="square" lIns="0" tIns="0" rIns="0" bIns="0" rtlCol="0" anchor="ctr" anchorCtr="0">
              <a:spAutoFit/>
            </a:bodyPr>
            <a:lstStyle/>
            <a:p>
              <a:pPr algn="ctr">
                <a:lnSpc>
                  <a:spcPts val="3500"/>
                </a:lnSpc>
              </a:pPr>
              <a:r>
                <a:rPr lang="en-US" sz="5400" dirty="0">
                  <a:solidFill>
                    <a:schemeClr val="bg1"/>
                  </a:solidFill>
                  <a:latin typeface="+mj-lt"/>
                  <a:ea typeface="Arial" panose="00000500000000000000" pitchFamily="2" charset="0"/>
                  <a:cs typeface="Lato" panose="020F0502020204030203" pitchFamily="34" charset="0"/>
                </a:rPr>
                <a:t>REDACTED</a:t>
              </a:r>
            </a:p>
          </p:txBody>
        </p:sp>
        <p:pic>
          <p:nvPicPr>
            <p:cNvPr id="6" name="Picture 5">
              <a:extLst>
                <a:ext uri="{FF2B5EF4-FFF2-40B4-BE49-F238E27FC236}">
                  <a16:creationId xmlns:a16="http://schemas.microsoft.com/office/drawing/2014/main" id="{A820D07A-296A-9BF1-D9C0-68DB12E2B145}"/>
                </a:ext>
              </a:extLst>
            </p:cNvPr>
            <p:cNvPicPr>
              <a:picLocks noChangeAspect="1"/>
            </p:cNvPicPr>
            <p:nvPr/>
          </p:nvPicPr>
          <p:blipFill>
            <a:blip r:embed="rId3"/>
            <a:stretch>
              <a:fillRect/>
            </a:stretch>
          </p:blipFill>
          <p:spPr>
            <a:xfrm>
              <a:off x="609600" y="1663337"/>
              <a:ext cx="11149012" cy="4269680"/>
            </a:xfrm>
            <a:prstGeom prst="rect">
              <a:avLst/>
            </a:prstGeom>
            <a:ln>
              <a:solidFill>
                <a:schemeClr val="bg1">
                  <a:lumMod val="95000"/>
                </a:schemeClr>
              </a:solidFill>
            </a:ln>
          </p:spPr>
        </p:pic>
        <p:sp>
          <p:nvSpPr>
            <p:cNvPr id="2" name="Rectangle 1">
              <a:extLst>
                <a:ext uri="{FF2B5EF4-FFF2-40B4-BE49-F238E27FC236}">
                  <a16:creationId xmlns:a16="http://schemas.microsoft.com/office/drawing/2014/main" id="{610741D0-6CEE-22AE-FE80-88E0B71252BE}"/>
                </a:ext>
              </a:extLst>
            </p:cNvPr>
            <p:cNvSpPr/>
            <p:nvPr/>
          </p:nvSpPr>
          <p:spPr>
            <a:xfrm>
              <a:off x="4791075" y="2000250"/>
              <a:ext cx="6967537" cy="519438"/>
            </a:xfrm>
            <a:prstGeom prst="rect">
              <a:avLst/>
            </a:prstGeom>
            <a:noFill/>
            <a:ln w="12700">
              <a:solidFill>
                <a:srgbClr val="ED2124"/>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dirty="0" err="1">
                <a:solidFill>
                  <a:schemeClr val="bg1"/>
                </a:solidFill>
              </a:endParaRPr>
            </a:p>
          </p:txBody>
        </p:sp>
        <p:sp>
          <p:nvSpPr>
            <p:cNvPr id="3" name="Rectangle 2">
              <a:extLst>
                <a:ext uri="{FF2B5EF4-FFF2-40B4-BE49-F238E27FC236}">
                  <a16:creationId xmlns:a16="http://schemas.microsoft.com/office/drawing/2014/main" id="{3F959668-4537-C0CA-3291-4EEC3ADCB6A4}"/>
                </a:ext>
              </a:extLst>
            </p:cNvPr>
            <p:cNvSpPr/>
            <p:nvPr/>
          </p:nvSpPr>
          <p:spPr>
            <a:xfrm>
              <a:off x="4791075" y="5268153"/>
              <a:ext cx="5343526" cy="664863"/>
            </a:xfrm>
            <a:prstGeom prst="rect">
              <a:avLst/>
            </a:prstGeom>
            <a:noFill/>
            <a:ln w="12700">
              <a:solidFill>
                <a:srgbClr val="ED2124"/>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dirty="0" err="1">
                <a:solidFill>
                  <a:schemeClr val="bg1"/>
                </a:solidFill>
              </a:endParaRPr>
            </a:p>
          </p:txBody>
        </p:sp>
      </p:grpSp>
    </p:spTree>
    <p:extLst>
      <p:ext uri="{BB962C8B-B14F-4D97-AF65-F5344CB8AC3E}">
        <p14:creationId xmlns:p14="http://schemas.microsoft.com/office/powerpoint/2010/main" val="23427164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close up of a colorful object&#10;&#10;AI-generated content may be incorrect.">
            <a:extLst>
              <a:ext uri="{FF2B5EF4-FFF2-40B4-BE49-F238E27FC236}">
                <a16:creationId xmlns:a16="http://schemas.microsoft.com/office/drawing/2014/main" id="{54A12501-B1B9-0005-BB0F-282D55F12AEB}"/>
              </a:ext>
            </a:extLst>
          </p:cNvPr>
          <p:cNvPicPr>
            <a:picLocks/>
          </p:cNvPicPr>
          <p:nvPr/>
        </p:nvPicPr>
        <p:blipFill rotWithShape="1">
          <a:blip r:embed="rId2" cstate="screen">
            <a:extLst>
              <a:ext uri="{28A0092B-C50C-407E-A947-70E740481C1C}">
                <a14:useLocalDpi xmlns:a14="http://schemas.microsoft.com/office/drawing/2010/main"/>
              </a:ext>
            </a:extLst>
          </a:blip>
          <a:srcRect/>
          <a:stretch/>
        </p:blipFill>
        <p:spPr>
          <a:xfrm>
            <a:off x="0" y="-1674"/>
            <a:ext cx="3481200" cy="5878801"/>
          </a:xfrm>
          <a:prstGeom prst="rect">
            <a:avLst/>
          </a:prstGeom>
        </p:spPr>
      </p:pic>
      <p:sp>
        <p:nvSpPr>
          <p:cNvPr id="7" name="Rectangle 6">
            <a:extLst>
              <a:ext uri="{FF2B5EF4-FFF2-40B4-BE49-F238E27FC236}">
                <a16:creationId xmlns:a16="http://schemas.microsoft.com/office/drawing/2014/main" id="{C8F380D6-AD03-28DB-1F51-1ABA631E50C9}"/>
              </a:ext>
            </a:extLst>
          </p:cNvPr>
          <p:cNvSpPr/>
          <p:nvPr/>
        </p:nvSpPr>
        <p:spPr>
          <a:xfrm>
            <a:off x="14400" y="-1674"/>
            <a:ext cx="3466800" cy="5875201"/>
          </a:xfrm>
          <a:prstGeom prst="rect">
            <a:avLst/>
          </a:prstGeom>
          <a:solidFill>
            <a:srgbClr val="00338D">
              <a:alpha val="59000"/>
            </a:srgbClr>
          </a:solidFill>
          <a:ln w="1270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l"/>
            <a:endParaRPr lang="en-US" sz="1500" dirty="0" err="1">
              <a:solidFill>
                <a:srgbClr val="FFFFFF"/>
              </a:solidFill>
            </a:endParaRPr>
          </a:p>
        </p:txBody>
      </p:sp>
      <p:grpSp>
        <p:nvGrpSpPr>
          <p:cNvPr id="25" name="Group 24">
            <a:extLst>
              <a:ext uri="{FF2B5EF4-FFF2-40B4-BE49-F238E27FC236}">
                <a16:creationId xmlns:a16="http://schemas.microsoft.com/office/drawing/2014/main" id="{DCB13D32-A095-2431-0FB3-D8BF3B1F5BB5}"/>
              </a:ext>
            </a:extLst>
          </p:cNvPr>
          <p:cNvGrpSpPr/>
          <p:nvPr/>
        </p:nvGrpSpPr>
        <p:grpSpPr>
          <a:xfrm>
            <a:off x="3480787" y="1330326"/>
            <a:ext cx="7978396" cy="4543201"/>
            <a:chOff x="3480787" y="1330326"/>
            <a:chExt cx="7714801" cy="4543201"/>
          </a:xfrm>
        </p:grpSpPr>
        <p:sp>
          <p:nvSpPr>
            <p:cNvPr id="12" name="Rectangle 11">
              <a:extLst>
                <a:ext uri="{FF2B5EF4-FFF2-40B4-BE49-F238E27FC236}">
                  <a16:creationId xmlns:a16="http://schemas.microsoft.com/office/drawing/2014/main" id="{84418E78-43F1-BD33-7F02-CF514000C539}"/>
                </a:ext>
              </a:extLst>
            </p:cNvPr>
            <p:cNvSpPr/>
            <p:nvPr/>
          </p:nvSpPr>
          <p:spPr>
            <a:xfrm>
              <a:off x="3480787" y="1330326"/>
              <a:ext cx="7714801" cy="45432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l"/>
              <a:endParaRPr lang="en-US" sz="1500" dirty="0" err="1">
                <a:solidFill>
                  <a:schemeClr val="bg1"/>
                </a:solidFill>
              </a:endParaRPr>
            </a:p>
          </p:txBody>
        </p:sp>
        <p:grpSp>
          <p:nvGrpSpPr>
            <p:cNvPr id="24" name="Group 23">
              <a:extLst>
                <a:ext uri="{FF2B5EF4-FFF2-40B4-BE49-F238E27FC236}">
                  <a16:creationId xmlns:a16="http://schemas.microsoft.com/office/drawing/2014/main" id="{100EE80A-AD48-2E66-684D-CDFE7CA00535}"/>
                </a:ext>
              </a:extLst>
            </p:cNvPr>
            <p:cNvGrpSpPr/>
            <p:nvPr/>
          </p:nvGrpSpPr>
          <p:grpSpPr>
            <a:xfrm>
              <a:off x="4183380" y="1468986"/>
              <a:ext cx="350520" cy="350520"/>
              <a:chOff x="4183380" y="1468986"/>
              <a:chExt cx="350520" cy="350520"/>
            </a:xfrm>
          </p:grpSpPr>
          <p:sp>
            <p:nvSpPr>
              <p:cNvPr id="4" name="Oval 3">
                <a:extLst>
                  <a:ext uri="{FF2B5EF4-FFF2-40B4-BE49-F238E27FC236}">
                    <a16:creationId xmlns:a16="http://schemas.microsoft.com/office/drawing/2014/main" id="{DFE3A287-0E38-0212-F5DA-CD01FF0F5735}"/>
                  </a:ext>
                </a:extLst>
              </p:cNvPr>
              <p:cNvSpPr/>
              <p:nvPr/>
            </p:nvSpPr>
            <p:spPr>
              <a:xfrm>
                <a:off x="4183380" y="1468986"/>
                <a:ext cx="350520" cy="350520"/>
              </a:xfrm>
              <a:prstGeom prst="ellipse">
                <a:avLst/>
              </a:prstGeom>
              <a:gradFill>
                <a:gsLst>
                  <a:gs pos="0">
                    <a:schemeClr val="accent1"/>
                  </a:gs>
                  <a:gs pos="100000">
                    <a:schemeClr val="accent5"/>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dirty="0" err="1">
                  <a:solidFill>
                    <a:schemeClr val="bg1"/>
                  </a:solidFill>
                </a:endParaRPr>
              </a:p>
            </p:txBody>
          </p:sp>
          <p:sp>
            <p:nvSpPr>
              <p:cNvPr id="5" name="Arrow: Chevron 4">
                <a:extLst>
                  <a:ext uri="{FF2B5EF4-FFF2-40B4-BE49-F238E27FC236}">
                    <a16:creationId xmlns:a16="http://schemas.microsoft.com/office/drawing/2014/main" id="{D14E9A07-08E9-4C01-0964-051BCCB288C6}"/>
                  </a:ext>
                </a:extLst>
              </p:cNvPr>
              <p:cNvSpPr/>
              <p:nvPr/>
            </p:nvSpPr>
            <p:spPr>
              <a:xfrm>
                <a:off x="4283631" y="1569237"/>
                <a:ext cx="150018" cy="150018"/>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dirty="0" err="1">
                  <a:solidFill>
                    <a:schemeClr val="bg1"/>
                  </a:solidFill>
                </a:endParaRPr>
              </a:p>
            </p:txBody>
          </p:sp>
        </p:grpSp>
        <p:grpSp>
          <p:nvGrpSpPr>
            <p:cNvPr id="23" name="Group 22">
              <a:extLst>
                <a:ext uri="{FF2B5EF4-FFF2-40B4-BE49-F238E27FC236}">
                  <a16:creationId xmlns:a16="http://schemas.microsoft.com/office/drawing/2014/main" id="{5E950589-5DE2-0B72-4DE7-649B48CDF36F}"/>
                </a:ext>
              </a:extLst>
            </p:cNvPr>
            <p:cNvGrpSpPr/>
            <p:nvPr/>
          </p:nvGrpSpPr>
          <p:grpSpPr>
            <a:xfrm>
              <a:off x="4183380" y="2059536"/>
              <a:ext cx="350520" cy="350520"/>
              <a:chOff x="4183380" y="2059536"/>
              <a:chExt cx="350520" cy="350520"/>
            </a:xfrm>
          </p:grpSpPr>
          <p:sp>
            <p:nvSpPr>
              <p:cNvPr id="8" name="Oval 7">
                <a:extLst>
                  <a:ext uri="{FF2B5EF4-FFF2-40B4-BE49-F238E27FC236}">
                    <a16:creationId xmlns:a16="http://schemas.microsoft.com/office/drawing/2014/main" id="{E3080A0A-E41E-927C-D335-ECD012D302FE}"/>
                  </a:ext>
                </a:extLst>
              </p:cNvPr>
              <p:cNvSpPr/>
              <p:nvPr/>
            </p:nvSpPr>
            <p:spPr>
              <a:xfrm>
                <a:off x="4183380" y="2059536"/>
                <a:ext cx="350520" cy="350520"/>
              </a:xfrm>
              <a:prstGeom prst="ellipse">
                <a:avLst/>
              </a:prstGeom>
              <a:gradFill>
                <a:gsLst>
                  <a:gs pos="0">
                    <a:schemeClr val="accent1"/>
                  </a:gs>
                  <a:gs pos="100000">
                    <a:schemeClr val="accent5"/>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dirty="0" err="1">
                  <a:solidFill>
                    <a:schemeClr val="bg1"/>
                  </a:solidFill>
                </a:endParaRPr>
              </a:p>
            </p:txBody>
          </p:sp>
          <p:sp>
            <p:nvSpPr>
              <p:cNvPr id="14" name="Arrow: Chevron 13">
                <a:extLst>
                  <a:ext uri="{FF2B5EF4-FFF2-40B4-BE49-F238E27FC236}">
                    <a16:creationId xmlns:a16="http://schemas.microsoft.com/office/drawing/2014/main" id="{DC41CF39-134E-84E5-F02C-69035A24344D}"/>
                  </a:ext>
                </a:extLst>
              </p:cNvPr>
              <p:cNvSpPr/>
              <p:nvPr/>
            </p:nvSpPr>
            <p:spPr>
              <a:xfrm>
                <a:off x="4283631" y="2159787"/>
                <a:ext cx="150018" cy="150018"/>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dirty="0" err="1">
                  <a:solidFill>
                    <a:schemeClr val="bg1"/>
                  </a:solidFill>
                </a:endParaRPr>
              </a:p>
            </p:txBody>
          </p:sp>
        </p:grpSp>
        <p:grpSp>
          <p:nvGrpSpPr>
            <p:cNvPr id="22" name="Group 21">
              <a:extLst>
                <a:ext uri="{FF2B5EF4-FFF2-40B4-BE49-F238E27FC236}">
                  <a16:creationId xmlns:a16="http://schemas.microsoft.com/office/drawing/2014/main" id="{AD388D39-58F2-4C70-1D89-7D8D374BD78B}"/>
                </a:ext>
              </a:extLst>
            </p:cNvPr>
            <p:cNvGrpSpPr/>
            <p:nvPr/>
          </p:nvGrpSpPr>
          <p:grpSpPr>
            <a:xfrm>
              <a:off x="4183380" y="4148686"/>
              <a:ext cx="350520" cy="350520"/>
              <a:chOff x="4183380" y="4148686"/>
              <a:chExt cx="350520" cy="350520"/>
            </a:xfrm>
          </p:grpSpPr>
          <p:sp>
            <p:nvSpPr>
              <p:cNvPr id="16" name="Oval 15">
                <a:extLst>
                  <a:ext uri="{FF2B5EF4-FFF2-40B4-BE49-F238E27FC236}">
                    <a16:creationId xmlns:a16="http://schemas.microsoft.com/office/drawing/2014/main" id="{05458C7D-124D-6C64-0E32-2C45866B39A8}"/>
                  </a:ext>
                </a:extLst>
              </p:cNvPr>
              <p:cNvSpPr/>
              <p:nvPr/>
            </p:nvSpPr>
            <p:spPr>
              <a:xfrm>
                <a:off x="4183380" y="4148686"/>
                <a:ext cx="350520" cy="350520"/>
              </a:xfrm>
              <a:prstGeom prst="ellipse">
                <a:avLst/>
              </a:prstGeom>
              <a:gradFill>
                <a:gsLst>
                  <a:gs pos="0">
                    <a:schemeClr val="accent1"/>
                  </a:gs>
                  <a:gs pos="100000">
                    <a:schemeClr val="accent5"/>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dirty="0" err="1">
                  <a:solidFill>
                    <a:schemeClr val="bg1"/>
                  </a:solidFill>
                </a:endParaRPr>
              </a:p>
            </p:txBody>
          </p:sp>
          <p:sp>
            <p:nvSpPr>
              <p:cNvPr id="17" name="Arrow: Chevron 16">
                <a:extLst>
                  <a:ext uri="{FF2B5EF4-FFF2-40B4-BE49-F238E27FC236}">
                    <a16:creationId xmlns:a16="http://schemas.microsoft.com/office/drawing/2014/main" id="{30EEED9B-60E7-CE77-A10B-9C36ED77A83A}"/>
                  </a:ext>
                </a:extLst>
              </p:cNvPr>
              <p:cNvSpPr/>
              <p:nvPr/>
            </p:nvSpPr>
            <p:spPr>
              <a:xfrm>
                <a:off x="4283631" y="4248937"/>
                <a:ext cx="150018" cy="150018"/>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dirty="0" err="1">
                  <a:solidFill>
                    <a:schemeClr val="bg1"/>
                  </a:solidFill>
                </a:endParaRPr>
              </a:p>
            </p:txBody>
          </p:sp>
        </p:grpSp>
        <p:grpSp>
          <p:nvGrpSpPr>
            <p:cNvPr id="21" name="Group 20">
              <a:extLst>
                <a:ext uri="{FF2B5EF4-FFF2-40B4-BE49-F238E27FC236}">
                  <a16:creationId xmlns:a16="http://schemas.microsoft.com/office/drawing/2014/main" id="{B8539746-5AFD-8E49-554D-4FCE40ADACB0}"/>
                </a:ext>
              </a:extLst>
            </p:cNvPr>
            <p:cNvGrpSpPr/>
            <p:nvPr/>
          </p:nvGrpSpPr>
          <p:grpSpPr>
            <a:xfrm>
              <a:off x="4183380" y="4938243"/>
              <a:ext cx="350520" cy="350520"/>
              <a:chOff x="4183380" y="4938243"/>
              <a:chExt cx="350520" cy="350520"/>
            </a:xfrm>
          </p:grpSpPr>
          <p:sp>
            <p:nvSpPr>
              <p:cNvPr id="19" name="Oval 18">
                <a:extLst>
                  <a:ext uri="{FF2B5EF4-FFF2-40B4-BE49-F238E27FC236}">
                    <a16:creationId xmlns:a16="http://schemas.microsoft.com/office/drawing/2014/main" id="{29307DF8-030C-3B61-FF5F-53D0211AEFB7}"/>
                  </a:ext>
                </a:extLst>
              </p:cNvPr>
              <p:cNvSpPr/>
              <p:nvPr/>
            </p:nvSpPr>
            <p:spPr>
              <a:xfrm>
                <a:off x="4183380" y="4938243"/>
                <a:ext cx="350520" cy="350520"/>
              </a:xfrm>
              <a:prstGeom prst="ellipse">
                <a:avLst/>
              </a:prstGeom>
              <a:gradFill>
                <a:gsLst>
                  <a:gs pos="0">
                    <a:schemeClr val="accent1"/>
                  </a:gs>
                  <a:gs pos="100000">
                    <a:schemeClr val="accent5"/>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dirty="0" err="1">
                  <a:solidFill>
                    <a:schemeClr val="bg1"/>
                  </a:solidFill>
                </a:endParaRPr>
              </a:p>
            </p:txBody>
          </p:sp>
          <p:sp>
            <p:nvSpPr>
              <p:cNvPr id="20" name="Arrow: Chevron 19">
                <a:extLst>
                  <a:ext uri="{FF2B5EF4-FFF2-40B4-BE49-F238E27FC236}">
                    <a16:creationId xmlns:a16="http://schemas.microsoft.com/office/drawing/2014/main" id="{D6E70400-F5AE-F1BC-3EAA-40B66F01AA9F}"/>
                  </a:ext>
                </a:extLst>
              </p:cNvPr>
              <p:cNvSpPr/>
              <p:nvPr/>
            </p:nvSpPr>
            <p:spPr>
              <a:xfrm>
                <a:off x="4283631" y="5038494"/>
                <a:ext cx="150018" cy="150018"/>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dirty="0" err="1">
                  <a:solidFill>
                    <a:schemeClr val="bg1"/>
                  </a:solidFill>
                </a:endParaRPr>
              </a:p>
            </p:txBody>
          </p:sp>
        </p:grpSp>
      </p:grpSp>
      <p:sp>
        <p:nvSpPr>
          <p:cNvPr id="2" name="Title 1"/>
          <p:cNvSpPr>
            <a:spLocks noGrp="1"/>
          </p:cNvSpPr>
          <p:nvPr>
            <p:ph type="title"/>
          </p:nvPr>
        </p:nvSpPr>
        <p:spPr/>
        <p:txBody>
          <a:bodyPr lIns="0" tIns="0" rIns="0" bIns="0"/>
          <a:lstStyle/>
          <a:p>
            <a:r>
              <a:rPr lang="en-US">
                <a:solidFill>
                  <a:schemeClr val="bg1"/>
                </a:solidFill>
              </a:rPr>
              <a:t>whoami</a:t>
            </a:r>
            <a:endParaRPr lang="en-US" dirty="0">
              <a:solidFill>
                <a:schemeClr val="bg1"/>
              </a:solidFill>
            </a:endParaRPr>
          </a:p>
        </p:txBody>
      </p:sp>
      <p:sp>
        <p:nvSpPr>
          <p:cNvPr id="13" name="Content Placeholder 12">
            <a:extLst>
              <a:ext uri="{FF2B5EF4-FFF2-40B4-BE49-F238E27FC236}">
                <a16:creationId xmlns:a16="http://schemas.microsoft.com/office/drawing/2014/main" id="{773986DE-4C22-9F2B-AFDB-9E1F9A8FDBE9}"/>
              </a:ext>
            </a:extLst>
          </p:cNvPr>
          <p:cNvSpPr>
            <a:spLocks noGrp="1"/>
          </p:cNvSpPr>
          <p:nvPr>
            <p:ph sz="quarter" idx="4294967295"/>
          </p:nvPr>
        </p:nvSpPr>
        <p:spPr>
          <a:xfrm>
            <a:off x="4653907" y="1462087"/>
            <a:ext cx="7116561" cy="4341600"/>
          </a:xfrm>
        </p:spPr>
        <p:txBody>
          <a:bodyPr lIns="0" tIns="0" rIns="0" bIns="0"/>
          <a:lstStyle/>
          <a:p>
            <a:r>
              <a:rPr lang="en-US" sz="1200" b="1" dirty="0" err="1"/>
              <a:t>whoami</a:t>
            </a:r>
            <a:endParaRPr lang="en-US" sz="1200" b="1" dirty="0"/>
          </a:p>
          <a:p>
            <a:pPr marL="171450" lvl="2" indent="-171450">
              <a:spcAft>
                <a:spcPts val="1200"/>
              </a:spcAft>
              <a:buFont typeface="Arial" panose="020B0604020202020204" pitchFamily="34" charset="0"/>
              <a:buChar char="•"/>
            </a:pPr>
            <a:r>
              <a:rPr lang="en-US" sz="1200" dirty="0"/>
              <a:t>Dennis Labossiere</a:t>
            </a:r>
          </a:p>
          <a:p>
            <a:r>
              <a:rPr lang="en-US" sz="1200" b="1" dirty="0"/>
              <a:t>experience.ps1 --job --degrees All --years --certs All</a:t>
            </a:r>
          </a:p>
          <a:p>
            <a:pPr marL="173736" lvl="2" indent="-173736">
              <a:spcAft>
                <a:spcPts val="300"/>
              </a:spcAft>
              <a:buFont typeface="Arial" panose="020B0604020202020204" pitchFamily="34" charset="0"/>
              <a:buChar char="•"/>
            </a:pPr>
            <a:r>
              <a:rPr lang="en-US" sz="1200" dirty="0"/>
              <a:t>Director within the KPMG Cyber Threat Management practice</a:t>
            </a:r>
          </a:p>
          <a:p>
            <a:pPr marL="173736" lvl="2" indent="-173736">
              <a:spcAft>
                <a:spcPts val="300"/>
              </a:spcAft>
              <a:buFont typeface="Arial" panose="020B0604020202020204" pitchFamily="34" charset="0"/>
              <a:buChar char="•"/>
            </a:pPr>
            <a:r>
              <a:rPr lang="en-US" sz="1200" dirty="0"/>
              <a:t>BS degree from Utica College (n/k/a Utica University) in cybercrime forensics and investigations</a:t>
            </a:r>
          </a:p>
          <a:p>
            <a:pPr marL="173736" lvl="2" indent="-173736">
              <a:spcAft>
                <a:spcPts val="300"/>
              </a:spcAft>
              <a:buFont typeface="Arial" panose="020B0604020202020204" pitchFamily="34" charset="0"/>
              <a:buChar char="•"/>
            </a:pPr>
            <a:r>
              <a:rPr lang="en-US" sz="1200" dirty="0"/>
              <a:t>MS degree from Utica College (n/k/a Utica University) in computer forensics and cyber operations</a:t>
            </a:r>
          </a:p>
          <a:p>
            <a:pPr marL="173736" lvl="2" indent="-173736">
              <a:spcAft>
                <a:spcPts val="300"/>
              </a:spcAft>
              <a:buFont typeface="Arial" panose="020B0604020202020204" pitchFamily="34" charset="0"/>
              <a:buChar char="•"/>
            </a:pPr>
            <a:r>
              <a:rPr lang="en-US" sz="1200" dirty="0"/>
              <a:t>Ten years of DFIR experience</a:t>
            </a:r>
          </a:p>
          <a:p>
            <a:pPr marL="173736" lvl="2" indent="-173736">
              <a:spcAft>
                <a:spcPts val="300"/>
              </a:spcAft>
              <a:buFont typeface="Arial" panose="020B0604020202020204" pitchFamily="34" charset="0"/>
              <a:buChar char="•"/>
            </a:pPr>
            <a:r>
              <a:rPr lang="en-US" sz="1200" dirty="0"/>
              <a:t>SANS GCFA</a:t>
            </a:r>
          </a:p>
          <a:p>
            <a:pPr marL="173736" lvl="2" indent="-173736">
              <a:spcAft>
                <a:spcPts val="300"/>
              </a:spcAft>
              <a:buFont typeface="Arial" panose="020B0604020202020204" pitchFamily="34" charset="0"/>
              <a:buChar char="•"/>
            </a:pPr>
            <a:r>
              <a:rPr lang="en-US" sz="1200" dirty="0"/>
              <a:t>SentinelOne Incident Response Engineer</a:t>
            </a:r>
          </a:p>
          <a:p>
            <a:pPr marL="173736" lvl="2" indent="-173736">
              <a:spcAft>
                <a:spcPts val="1200"/>
              </a:spcAft>
              <a:buFont typeface="Arial" panose="020B0604020202020204" pitchFamily="34" charset="0"/>
              <a:buChar char="•"/>
            </a:pPr>
            <a:r>
              <a:rPr lang="en-US" sz="1200" dirty="0"/>
              <a:t>MITRE ATT&amp;CK Defender CTI and Adversary Emulation</a:t>
            </a:r>
          </a:p>
          <a:p>
            <a:r>
              <a:rPr lang="en-US" sz="1200" b="1" dirty="0"/>
              <a:t>cyber_passions.ps1 --all</a:t>
            </a:r>
          </a:p>
          <a:p>
            <a:pPr marL="173736" lvl="2" indent="-173736">
              <a:spcAft>
                <a:spcPts val="300"/>
              </a:spcAft>
              <a:buFont typeface="Arial" panose="020B0604020202020204" pitchFamily="34" charset="0"/>
              <a:buChar char="•"/>
            </a:pPr>
            <a:r>
              <a:rPr lang="en-US" sz="1200" dirty="0"/>
              <a:t>Threat hunting and detection engineering</a:t>
            </a:r>
          </a:p>
          <a:p>
            <a:pPr marL="173736" lvl="2" indent="-173736">
              <a:spcAft>
                <a:spcPts val="300"/>
              </a:spcAft>
              <a:buFont typeface="Arial" panose="020B0604020202020204" pitchFamily="34" charset="0"/>
              <a:buChar char="•"/>
            </a:pPr>
            <a:r>
              <a:rPr lang="en-US" sz="1200" dirty="0"/>
              <a:t>Ransomware investigations</a:t>
            </a:r>
          </a:p>
          <a:p>
            <a:pPr marL="0" lvl="2" indent="0">
              <a:spcAft>
                <a:spcPts val="300"/>
              </a:spcAft>
              <a:buNone/>
            </a:pPr>
            <a:endParaRPr lang="en-US" sz="1200" dirty="0"/>
          </a:p>
          <a:p>
            <a:r>
              <a:rPr lang="en-US" sz="1200" b="1" dirty="0"/>
              <a:t>personal.ps1 --all</a:t>
            </a:r>
          </a:p>
          <a:p>
            <a:pPr marL="173736" lvl="2" indent="-173736">
              <a:spcAft>
                <a:spcPts val="300"/>
              </a:spcAft>
              <a:buFont typeface="Arial" panose="020B0604020202020204" pitchFamily="34" charset="0"/>
              <a:buChar char="•"/>
            </a:pPr>
            <a:r>
              <a:rPr lang="en-US" sz="1200" dirty="0"/>
              <a:t>Husband and father</a:t>
            </a:r>
          </a:p>
          <a:p>
            <a:pPr marL="173736" lvl="2" indent="-173736">
              <a:spcAft>
                <a:spcPts val="300"/>
              </a:spcAft>
              <a:buFont typeface="Arial" panose="020B0604020202020204" pitchFamily="34" charset="0"/>
              <a:buChar char="•"/>
            </a:pPr>
            <a:r>
              <a:rPr lang="en-US" sz="1200" dirty="0"/>
              <a:t>Former collegiate baseball player</a:t>
            </a:r>
          </a:p>
          <a:p>
            <a:pPr marL="173736" lvl="2" indent="-173736">
              <a:spcAft>
                <a:spcPts val="300"/>
              </a:spcAft>
              <a:buFont typeface="Arial" panose="020B0604020202020204" pitchFamily="34" charset="0"/>
              <a:buChar char="•"/>
            </a:pPr>
            <a:r>
              <a:rPr lang="en-US" sz="1200" dirty="0"/>
              <a:t>Glamor camper (camping with electric hookup) who loves to fish and cook</a:t>
            </a:r>
          </a:p>
        </p:txBody>
      </p:sp>
      <p:pic>
        <p:nvPicPr>
          <p:cNvPr id="9" name="Picture 8" descr="A person in a blue shirt&#10;&#10;AI-generated content may be incorrect.">
            <a:extLst>
              <a:ext uri="{FF2B5EF4-FFF2-40B4-BE49-F238E27FC236}">
                <a16:creationId xmlns:a16="http://schemas.microsoft.com/office/drawing/2014/main" id="{96FB4ADC-FFA9-6BF9-4E5A-B83BC88DEF91}"/>
              </a:ext>
            </a:extLst>
          </p:cNvPr>
          <p:cNvPicPr>
            <a:picLocks noChangeAspect="1"/>
          </p:cNvPicPr>
          <p:nvPr/>
        </p:nvPicPr>
        <p:blipFill>
          <a:blip r:embed="rId3"/>
          <a:stretch>
            <a:fillRect/>
          </a:stretch>
        </p:blipFill>
        <p:spPr>
          <a:xfrm>
            <a:off x="995361" y="1328650"/>
            <a:ext cx="2925675" cy="3252267"/>
          </a:xfrm>
          <a:prstGeom prst="rect">
            <a:avLst/>
          </a:prstGeom>
        </p:spPr>
      </p:pic>
    </p:spTree>
    <p:extLst>
      <p:ext uri="{BB962C8B-B14F-4D97-AF65-F5344CB8AC3E}">
        <p14:creationId xmlns:p14="http://schemas.microsoft.com/office/powerpoint/2010/main" val="22800271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A950A7A2-7159-4E18-81D3-353E09D5C69E}"/>
              </a:ext>
            </a:extLst>
          </p:cNvPr>
          <p:cNvSpPr>
            <a:spLocks noGrp="1"/>
          </p:cNvSpPr>
          <p:nvPr>
            <p:ph type="title"/>
          </p:nvPr>
        </p:nvSpPr>
        <p:spPr/>
        <p:txBody>
          <a:bodyPr/>
          <a:lstStyle/>
          <a:p>
            <a:r>
              <a:rPr lang="en-US"/>
              <a:t>Forensic analysis – Results on the end point</a:t>
            </a:r>
            <a:endParaRPr lang="en-US" dirty="0"/>
          </a:p>
        </p:txBody>
      </p:sp>
      <p:grpSp>
        <p:nvGrpSpPr>
          <p:cNvPr id="8" name="Group 7">
            <a:extLst>
              <a:ext uri="{FF2B5EF4-FFF2-40B4-BE49-F238E27FC236}">
                <a16:creationId xmlns:a16="http://schemas.microsoft.com/office/drawing/2014/main" id="{559F6949-5B15-1FAB-C70D-ECA190BA89E1}"/>
              </a:ext>
            </a:extLst>
          </p:cNvPr>
          <p:cNvGrpSpPr/>
          <p:nvPr/>
        </p:nvGrpSpPr>
        <p:grpSpPr>
          <a:xfrm>
            <a:off x="986979" y="1330325"/>
            <a:ext cx="10213201" cy="4536001"/>
            <a:chOff x="986979" y="1330324"/>
            <a:chExt cx="10213201" cy="4537046"/>
          </a:xfrm>
        </p:grpSpPr>
        <p:grpSp>
          <p:nvGrpSpPr>
            <p:cNvPr id="6" name="Group 5">
              <a:extLst>
                <a:ext uri="{FF2B5EF4-FFF2-40B4-BE49-F238E27FC236}">
                  <a16:creationId xmlns:a16="http://schemas.microsoft.com/office/drawing/2014/main" id="{93C99800-0EFD-43B2-D0B7-266D02CEE0E8}"/>
                </a:ext>
              </a:extLst>
            </p:cNvPr>
            <p:cNvGrpSpPr/>
            <p:nvPr/>
          </p:nvGrpSpPr>
          <p:grpSpPr>
            <a:xfrm>
              <a:off x="986979" y="1330324"/>
              <a:ext cx="10213201" cy="3751200"/>
              <a:chOff x="164969" y="1387251"/>
              <a:chExt cx="11734800" cy="4309119"/>
            </a:xfrm>
          </p:grpSpPr>
          <p:grpSp>
            <p:nvGrpSpPr>
              <p:cNvPr id="4" name="Group 3">
                <a:extLst>
                  <a:ext uri="{FF2B5EF4-FFF2-40B4-BE49-F238E27FC236}">
                    <a16:creationId xmlns:a16="http://schemas.microsoft.com/office/drawing/2014/main" id="{5341369A-8470-6755-AB4B-3C0E15A17603}"/>
                  </a:ext>
                </a:extLst>
              </p:cNvPr>
              <p:cNvGrpSpPr/>
              <p:nvPr/>
            </p:nvGrpSpPr>
            <p:grpSpPr>
              <a:xfrm>
                <a:off x="164969" y="1387251"/>
                <a:ext cx="11734800" cy="4309119"/>
                <a:chOff x="164969" y="1082451"/>
                <a:chExt cx="11734800" cy="4309119"/>
              </a:xfrm>
            </p:grpSpPr>
            <p:pic>
              <p:nvPicPr>
                <p:cNvPr id="2" name="Picture 1">
                  <a:extLst>
                    <a:ext uri="{FF2B5EF4-FFF2-40B4-BE49-F238E27FC236}">
                      <a16:creationId xmlns:a16="http://schemas.microsoft.com/office/drawing/2014/main" id="{ABCD134F-EC31-1C1B-F607-3E0C85E37993}"/>
                    </a:ext>
                  </a:extLst>
                </p:cNvPr>
                <p:cNvPicPr>
                  <a:picLocks noChangeAspect="1"/>
                </p:cNvPicPr>
                <p:nvPr/>
              </p:nvPicPr>
              <p:blipFill>
                <a:blip r:embed="rId2"/>
                <a:stretch>
                  <a:fillRect/>
                </a:stretch>
              </p:blipFill>
              <p:spPr>
                <a:xfrm>
                  <a:off x="164969" y="1082451"/>
                  <a:ext cx="11277600" cy="3357184"/>
                </a:xfrm>
                <a:prstGeom prst="rect">
                  <a:avLst/>
                </a:prstGeom>
                <a:ln w="12700">
                  <a:solidFill>
                    <a:schemeClr val="bg1">
                      <a:lumMod val="95000"/>
                    </a:schemeClr>
                  </a:solidFill>
                </a:ln>
              </p:spPr>
            </p:pic>
            <p:pic>
              <p:nvPicPr>
                <p:cNvPr id="3" name="Picture 2">
                  <a:extLst>
                    <a:ext uri="{FF2B5EF4-FFF2-40B4-BE49-F238E27FC236}">
                      <a16:creationId xmlns:a16="http://schemas.microsoft.com/office/drawing/2014/main" id="{00E3BDEB-BFAE-84FC-C772-94EC6A4E3F7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64969" y="4804830"/>
                  <a:ext cx="11734800" cy="586740"/>
                </a:xfrm>
                <a:prstGeom prst="rect">
                  <a:avLst/>
                </a:prstGeom>
                <a:ln w="12700">
                  <a:noFill/>
                </a:ln>
              </p:spPr>
            </p:pic>
          </p:grpSp>
          <p:sp>
            <p:nvSpPr>
              <p:cNvPr id="5" name="Rectangle 4">
                <a:extLst>
                  <a:ext uri="{FF2B5EF4-FFF2-40B4-BE49-F238E27FC236}">
                    <a16:creationId xmlns:a16="http://schemas.microsoft.com/office/drawing/2014/main" id="{3E1F4C17-759A-DDF9-150E-0BA75AD1FAB7}"/>
                  </a:ext>
                </a:extLst>
              </p:cNvPr>
              <p:cNvSpPr/>
              <p:nvPr/>
            </p:nvSpPr>
            <p:spPr>
              <a:xfrm>
                <a:off x="4849091" y="5440218"/>
                <a:ext cx="2623127" cy="175491"/>
              </a:xfrm>
              <a:prstGeom prst="rect">
                <a:avLst/>
              </a:prstGeom>
              <a:noFill/>
              <a:ln w="12700">
                <a:solidFill>
                  <a:srgbClr val="ED2124"/>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l"/>
                <a:endParaRPr lang="en-US" sz="1500" dirty="0" err="1">
                  <a:solidFill>
                    <a:schemeClr val="bg1"/>
                  </a:solidFill>
                </a:endParaRPr>
              </a:p>
            </p:txBody>
          </p:sp>
        </p:grpSp>
        <p:cxnSp>
          <p:nvCxnSpPr>
            <p:cNvPr id="9" name="Straight Arrow Connector 8">
              <a:extLst>
                <a:ext uri="{FF2B5EF4-FFF2-40B4-BE49-F238E27FC236}">
                  <a16:creationId xmlns:a16="http://schemas.microsoft.com/office/drawing/2014/main" id="{DBBBD723-6DB5-110D-9E41-178241E78912}"/>
                </a:ext>
              </a:extLst>
            </p:cNvPr>
            <p:cNvCxnSpPr>
              <a:cxnSpLocks/>
              <a:stCxn id="7" idx="0"/>
            </p:cNvCxnSpPr>
            <p:nvPr/>
          </p:nvCxnSpPr>
          <p:spPr>
            <a:xfrm flipV="1">
              <a:off x="6234330" y="5001046"/>
              <a:ext cx="0" cy="525600"/>
            </a:xfrm>
            <a:prstGeom prst="straightConnector1">
              <a:avLst/>
            </a:prstGeom>
            <a:ln w="12700">
              <a:solidFill>
                <a:srgbClr val="ED2124"/>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126626E-5001-C83F-F96B-328F4CEDB034}"/>
                </a:ext>
              </a:extLst>
            </p:cNvPr>
            <p:cNvSpPr txBox="1"/>
            <p:nvPr/>
          </p:nvSpPr>
          <p:spPr>
            <a:xfrm>
              <a:off x="5121930" y="5525370"/>
              <a:ext cx="2224800" cy="342000"/>
            </a:xfrm>
            <a:prstGeom prst="rect">
              <a:avLst/>
            </a:prstGeom>
            <a:solidFill>
              <a:schemeClr val="tx2"/>
            </a:solidFill>
            <a:ln w="12700">
              <a:noFill/>
            </a:ln>
          </p:spPr>
          <p:txBody>
            <a:bodyPr vert="horz" wrap="square" lIns="0" tIns="36000" rIns="0" bIns="0" rtlCol="0" anchor="t" anchorCtr="0">
              <a:noAutofit/>
            </a:bodyPr>
            <a:lstStyle/>
            <a:p>
              <a:pPr algn="ctr">
                <a:spcAft>
                  <a:spcPts val="600"/>
                </a:spcAft>
              </a:pPr>
              <a:r>
                <a:rPr lang="en-US" sz="1600" dirty="0">
                  <a:solidFill>
                    <a:schemeClr val="bg1"/>
                  </a:solidFill>
                </a:rPr>
                <a:t>Intune policy hash</a:t>
              </a:r>
            </a:p>
          </p:txBody>
        </p:sp>
      </p:grpSp>
    </p:spTree>
    <p:extLst>
      <p:ext uri="{BB962C8B-B14F-4D97-AF65-F5344CB8AC3E}">
        <p14:creationId xmlns:p14="http://schemas.microsoft.com/office/powerpoint/2010/main" val="395420824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Forensic analysis – $UsnJrnl/$J</a:t>
            </a:r>
            <a:endParaRPr lang="en-US" dirty="0"/>
          </a:p>
        </p:txBody>
      </p:sp>
      <p:sp>
        <p:nvSpPr>
          <p:cNvPr id="3" name="Text Placeholder 11">
            <a:extLst>
              <a:ext uri="{FF2B5EF4-FFF2-40B4-BE49-F238E27FC236}">
                <a16:creationId xmlns:a16="http://schemas.microsoft.com/office/drawing/2014/main" id="{A256BAF8-980A-490B-71F1-2982277D9D3B}"/>
              </a:ext>
            </a:extLst>
          </p:cNvPr>
          <p:cNvSpPr txBox="1">
            <a:spLocks/>
          </p:cNvSpPr>
          <p:nvPr/>
        </p:nvSpPr>
        <p:spPr>
          <a:xfrm>
            <a:off x="995364" y="1439837"/>
            <a:ext cx="10587601" cy="1033200"/>
          </a:xfrm>
          <a:prstGeom prst="rect">
            <a:avLst/>
          </a:prstGeom>
        </p:spPr>
        <p:txBody>
          <a:bodyPr vert="horz" lIns="0" tIns="0" rIns="0" bIns="0" rtlCol="0" anchor="t" anchorCtr="0">
            <a:noAutofit/>
          </a:bodyPr>
          <a:lstStyle>
            <a:lvl1pPr marL="0" indent="0" algn="l" defTabSz="914400" rtl="0" eaLnBrk="1" latinLnBrk="0" hangingPunct="1">
              <a:lnSpc>
                <a:spcPct val="100000"/>
              </a:lnSpc>
              <a:spcBef>
                <a:spcPts val="0"/>
              </a:spcBef>
              <a:spcAft>
                <a:spcPts val="600"/>
              </a:spcAft>
              <a:buFontTx/>
              <a:buNone/>
              <a:defRPr sz="1600" b="0" kern="1200">
                <a:solidFill>
                  <a:schemeClr val="tx1"/>
                </a:solidFill>
                <a:latin typeface="+mn-lt"/>
                <a:ea typeface="+mn-ea"/>
                <a:cs typeface="+mn-cs"/>
              </a:defRPr>
            </a:lvl1pPr>
            <a:lvl2pPr marL="171450" indent="-17145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600" kern="1200">
                <a:solidFill>
                  <a:schemeClr val="tx1"/>
                </a:solidFill>
                <a:latin typeface="+mn-lt"/>
                <a:ea typeface="+mn-ea"/>
                <a:cs typeface="+mn-cs"/>
              </a:defRPr>
            </a:lvl2pPr>
            <a:lvl3pPr marL="341313" indent="-1651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600" kern="1200">
                <a:solidFill>
                  <a:schemeClr val="tx1"/>
                </a:solidFill>
                <a:latin typeface="+mn-lt"/>
                <a:ea typeface="+mn-ea"/>
                <a:cs typeface="+mn-cs"/>
              </a:defRPr>
            </a:lvl3pPr>
            <a:lvl4pPr marL="573088" indent="-231775"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600" kern="1200">
                <a:solidFill>
                  <a:schemeClr val="tx1"/>
                </a:solidFill>
                <a:latin typeface="+mn-lt"/>
                <a:ea typeface="+mn-ea"/>
                <a:cs typeface="+mn-cs"/>
              </a:defRPr>
            </a:lvl4pPr>
            <a:lvl5pPr marL="803275" indent="-180975"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600" kern="1200" baseline="0">
                <a:solidFill>
                  <a:schemeClr val="tx1"/>
                </a:solidFill>
                <a:latin typeface="+mn-lt"/>
                <a:ea typeface="+mn-ea"/>
                <a:cs typeface="+mn-cs"/>
              </a:defRPr>
            </a:lvl5pPr>
            <a:lvl6pPr marL="719138" indent="-180975"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6pPr>
            <a:lvl7pPr marL="896938" indent="-1778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7pPr>
            <a:lvl8pPr marL="1074738" indent="-1778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8pPr>
            <a:lvl9pPr marL="1257300" indent="-182563" algn="l" defTabSz="914400" rtl="0" eaLnBrk="1" latinLnBrk="0" hangingPunct="1">
              <a:lnSpc>
                <a:spcPct val="90000"/>
              </a:lnSpc>
              <a:spcBef>
                <a:spcPts val="500"/>
              </a:spcBef>
              <a:buFont typeface="Arial" panose="020B0604020202020204" pitchFamily="34" charset="0"/>
              <a:buChar char="•"/>
              <a:defRPr sz="1500" kern="1200">
                <a:solidFill>
                  <a:schemeClr val="tx2"/>
                </a:solidFill>
                <a:latin typeface="+mn-lt"/>
                <a:ea typeface="+mn-ea"/>
                <a:cs typeface="+mn-cs"/>
              </a:defRPr>
            </a:lvl9pPr>
          </a:lstStyle>
          <a:p>
            <a:pPr marL="173736" indent="-173736">
              <a:buClr>
                <a:schemeClr val="tx2"/>
              </a:buClr>
              <a:buFont typeface="Arial" panose="020B0604020202020204" pitchFamily="34" charset="0"/>
              <a:buChar char="•"/>
            </a:pPr>
            <a:r>
              <a:rPr lang="en-US" dirty="0"/>
              <a:t>Provides the most insight into file creation, modification, and deletion events:</a:t>
            </a:r>
          </a:p>
          <a:p>
            <a:pPr marL="347472" lvl="1" indent="-173736">
              <a:buFont typeface="Arial" panose="020B0604020202020204" pitchFamily="34" charset="0"/>
              <a:buChar char="-"/>
            </a:pPr>
            <a:r>
              <a:rPr lang="en-US" dirty="0"/>
              <a:t>Recorded the creation and deletion for the PowerShell .PS1, .timeout, .error, and .output files.</a:t>
            </a:r>
            <a:endParaRPr lang="en-GB" dirty="0"/>
          </a:p>
        </p:txBody>
      </p:sp>
      <p:grpSp>
        <p:nvGrpSpPr>
          <p:cNvPr id="7" name="Group 6">
            <a:extLst>
              <a:ext uri="{FF2B5EF4-FFF2-40B4-BE49-F238E27FC236}">
                <a16:creationId xmlns:a16="http://schemas.microsoft.com/office/drawing/2014/main" id="{EC6AB256-ED4A-B233-B680-D836C9CC1031}"/>
              </a:ext>
            </a:extLst>
          </p:cNvPr>
          <p:cNvGrpSpPr/>
          <p:nvPr/>
        </p:nvGrpSpPr>
        <p:grpSpPr>
          <a:xfrm>
            <a:off x="995364" y="2607021"/>
            <a:ext cx="10204450" cy="2161933"/>
            <a:chOff x="208359" y="2607021"/>
            <a:chExt cx="11775282" cy="2495288"/>
          </a:xfrm>
        </p:grpSpPr>
        <p:pic>
          <p:nvPicPr>
            <p:cNvPr id="12" name="Picture 11">
              <a:extLst>
                <a:ext uri="{FF2B5EF4-FFF2-40B4-BE49-F238E27FC236}">
                  <a16:creationId xmlns:a16="http://schemas.microsoft.com/office/drawing/2014/main" id="{623AC9C8-0ED8-6E39-CB6C-6DB9C7E898A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08359" y="2607021"/>
              <a:ext cx="11775282" cy="2495288"/>
            </a:xfrm>
            <a:prstGeom prst="rect">
              <a:avLst/>
            </a:prstGeom>
          </p:spPr>
        </p:pic>
        <p:sp>
          <p:nvSpPr>
            <p:cNvPr id="4" name="Rectangle 3">
              <a:extLst>
                <a:ext uri="{FF2B5EF4-FFF2-40B4-BE49-F238E27FC236}">
                  <a16:creationId xmlns:a16="http://schemas.microsoft.com/office/drawing/2014/main" id="{F2D06BF3-92F6-DF26-C346-2613EC9A4596}"/>
                </a:ext>
              </a:extLst>
            </p:cNvPr>
            <p:cNvSpPr/>
            <p:nvPr/>
          </p:nvSpPr>
          <p:spPr>
            <a:xfrm>
              <a:off x="2590800" y="2743200"/>
              <a:ext cx="6419850" cy="542925"/>
            </a:xfrm>
            <a:prstGeom prst="rect">
              <a:avLst/>
            </a:prstGeom>
            <a:noFill/>
            <a:ln w="12700">
              <a:solidFill>
                <a:srgbClr val="ED2124"/>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l"/>
              <a:endParaRPr lang="en-US" sz="1500" dirty="0" err="1">
                <a:solidFill>
                  <a:schemeClr val="bg1"/>
                </a:solidFill>
              </a:endParaRPr>
            </a:p>
          </p:txBody>
        </p:sp>
        <p:sp>
          <p:nvSpPr>
            <p:cNvPr id="5" name="Rectangle 4">
              <a:extLst>
                <a:ext uri="{FF2B5EF4-FFF2-40B4-BE49-F238E27FC236}">
                  <a16:creationId xmlns:a16="http://schemas.microsoft.com/office/drawing/2014/main" id="{87B2E603-1C78-B0BD-FD74-0322252A899C}"/>
                </a:ext>
              </a:extLst>
            </p:cNvPr>
            <p:cNvSpPr/>
            <p:nvPr/>
          </p:nvSpPr>
          <p:spPr>
            <a:xfrm>
              <a:off x="2590800" y="3571876"/>
              <a:ext cx="6419850" cy="542925"/>
            </a:xfrm>
            <a:prstGeom prst="rect">
              <a:avLst/>
            </a:prstGeom>
            <a:noFill/>
            <a:ln w="12700">
              <a:solidFill>
                <a:srgbClr val="ED2124"/>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l"/>
              <a:endParaRPr lang="en-US" sz="1500" dirty="0" err="1">
                <a:solidFill>
                  <a:schemeClr val="bg1"/>
                </a:solidFill>
              </a:endParaRPr>
            </a:p>
          </p:txBody>
        </p:sp>
      </p:grpSp>
    </p:spTree>
    <p:extLst>
      <p:ext uri="{BB962C8B-B14F-4D97-AF65-F5344CB8AC3E}">
        <p14:creationId xmlns:p14="http://schemas.microsoft.com/office/powerpoint/2010/main" val="23031503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Forensic analysis – $MFT</a:t>
            </a:r>
            <a:endParaRPr lang="en-US" dirty="0"/>
          </a:p>
        </p:txBody>
      </p:sp>
      <p:sp>
        <p:nvSpPr>
          <p:cNvPr id="7" name="Text Placeholder 11">
            <a:extLst>
              <a:ext uri="{FF2B5EF4-FFF2-40B4-BE49-F238E27FC236}">
                <a16:creationId xmlns:a16="http://schemas.microsoft.com/office/drawing/2014/main" id="{6D72E80F-D9FD-5EE3-C438-2A7D5663857B}"/>
              </a:ext>
            </a:extLst>
          </p:cNvPr>
          <p:cNvSpPr txBox="1">
            <a:spLocks/>
          </p:cNvSpPr>
          <p:nvPr/>
        </p:nvSpPr>
        <p:spPr>
          <a:xfrm>
            <a:off x="995364" y="1463654"/>
            <a:ext cx="10587601" cy="921600"/>
          </a:xfrm>
          <a:prstGeom prst="rect">
            <a:avLst/>
          </a:prstGeom>
        </p:spPr>
        <p:txBody>
          <a:bodyPr vert="horz" lIns="0" tIns="0" rIns="0" bIns="0" rtlCol="0" anchor="t" anchorCtr="0">
            <a:noAutofit/>
          </a:bodyPr>
          <a:lstStyle>
            <a:lvl1pPr marL="0" indent="0" algn="l" defTabSz="914400" rtl="0" eaLnBrk="1" latinLnBrk="0" hangingPunct="1">
              <a:lnSpc>
                <a:spcPct val="100000"/>
              </a:lnSpc>
              <a:spcBef>
                <a:spcPts val="0"/>
              </a:spcBef>
              <a:spcAft>
                <a:spcPts val="600"/>
              </a:spcAft>
              <a:buFontTx/>
              <a:buNone/>
              <a:defRPr sz="1600" b="0" kern="1200">
                <a:solidFill>
                  <a:schemeClr val="tx1"/>
                </a:solidFill>
                <a:latin typeface="+mn-lt"/>
                <a:ea typeface="+mn-ea"/>
                <a:cs typeface="+mn-cs"/>
              </a:defRPr>
            </a:lvl1pPr>
            <a:lvl2pPr marL="171450" indent="-17145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600" kern="1200">
                <a:solidFill>
                  <a:schemeClr val="tx1"/>
                </a:solidFill>
                <a:latin typeface="+mn-lt"/>
                <a:ea typeface="+mn-ea"/>
                <a:cs typeface="+mn-cs"/>
              </a:defRPr>
            </a:lvl2pPr>
            <a:lvl3pPr marL="341313" indent="-1651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600" kern="1200">
                <a:solidFill>
                  <a:schemeClr val="tx1"/>
                </a:solidFill>
                <a:latin typeface="+mn-lt"/>
                <a:ea typeface="+mn-ea"/>
                <a:cs typeface="+mn-cs"/>
              </a:defRPr>
            </a:lvl3pPr>
            <a:lvl4pPr marL="573088" indent="-231775"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600" kern="1200">
                <a:solidFill>
                  <a:schemeClr val="tx1"/>
                </a:solidFill>
                <a:latin typeface="+mn-lt"/>
                <a:ea typeface="+mn-ea"/>
                <a:cs typeface="+mn-cs"/>
              </a:defRPr>
            </a:lvl4pPr>
            <a:lvl5pPr marL="803275" indent="-180975"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600" kern="1200" baseline="0">
                <a:solidFill>
                  <a:schemeClr val="tx1"/>
                </a:solidFill>
                <a:latin typeface="+mn-lt"/>
                <a:ea typeface="+mn-ea"/>
                <a:cs typeface="+mn-cs"/>
              </a:defRPr>
            </a:lvl5pPr>
            <a:lvl6pPr marL="719138" indent="-180975"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6pPr>
            <a:lvl7pPr marL="896938" indent="-1778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7pPr>
            <a:lvl8pPr marL="1074738" indent="-1778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8pPr>
            <a:lvl9pPr marL="1257300" indent="-182563" algn="l" defTabSz="914400" rtl="0" eaLnBrk="1" latinLnBrk="0" hangingPunct="1">
              <a:lnSpc>
                <a:spcPct val="90000"/>
              </a:lnSpc>
              <a:spcBef>
                <a:spcPts val="500"/>
              </a:spcBef>
              <a:buFont typeface="Arial" panose="020B0604020202020204" pitchFamily="34" charset="0"/>
              <a:buChar char="•"/>
              <a:defRPr sz="1500" kern="1200">
                <a:solidFill>
                  <a:schemeClr val="tx2"/>
                </a:solidFill>
                <a:latin typeface="+mn-lt"/>
                <a:ea typeface="+mn-ea"/>
                <a:cs typeface="+mn-cs"/>
              </a:defRPr>
            </a:lvl9pPr>
          </a:lstStyle>
          <a:p>
            <a:pPr marL="173736" indent="-173736">
              <a:buClr>
                <a:schemeClr val="tx2"/>
              </a:buClr>
              <a:buFont typeface="Arial" panose="020B0604020202020204" pitchFamily="34" charset="0"/>
              <a:buChar char="•"/>
            </a:pPr>
            <a:r>
              <a:rPr lang="en-US" dirty="0"/>
              <a:t>Like the $J, the $MFT records file creation, modification, and access times:</a:t>
            </a:r>
          </a:p>
          <a:p>
            <a:pPr marL="347472" lvl="1" indent="-173736">
              <a:buFont typeface="Arial" panose="020B0604020202020204" pitchFamily="34" charset="0"/>
              <a:buChar char="-"/>
            </a:pPr>
            <a:r>
              <a:rPr lang="en-US" dirty="0"/>
              <a:t>Does not show the creation or deletion of the PowerShell .PS1, .timeout, .error, and .output files.</a:t>
            </a:r>
          </a:p>
          <a:p>
            <a:pPr marL="173736" indent="-173736">
              <a:buClr>
                <a:schemeClr val="tx2"/>
              </a:buClr>
              <a:buFont typeface="Arial" panose="020B0604020202020204" pitchFamily="34" charset="0"/>
              <a:buChar char="•"/>
            </a:pPr>
            <a:r>
              <a:rPr lang="en-US" dirty="0"/>
              <a:t>Unlike the $J, the $MFT shows file sizes.</a:t>
            </a:r>
          </a:p>
          <a:p>
            <a:pPr marL="285750" indent="-285750">
              <a:buClr>
                <a:schemeClr val="tx2"/>
              </a:buClr>
              <a:buFont typeface="Arial" panose="020B0604020202020204" pitchFamily="34" charset="0"/>
              <a:buChar char="•"/>
            </a:pPr>
            <a:endParaRPr lang="en-US" dirty="0"/>
          </a:p>
        </p:txBody>
      </p:sp>
      <p:pic>
        <p:nvPicPr>
          <p:cNvPr id="5" name="Picture 4">
            <a:extLst>
              <a:ext uri="{FF2B5EF4-FFF2-40B4-BE49-F238E27FC236}">
                <a16:creationId xmlns:a16="http://schemas.microsoft.com/office/drawing/2014/main" id="{CD27FF87-82A6-2E6D-6D92-9EFE58FB58E9}"/>
              </a:ext>
            </a:extLst>
          </p:cNvPr>
          <p:cNvPicPr>
            <a:picLocks noChangeAspect="1"/>
          </p:cNvPicPr>
          <p:nvPr/>
        </p:nvPicPr>
        <p:blipFill>
          <a:blip r:embed="rId2"/>
          <a:stretch>
            <a:fillRect/>
          </a:stretch>
        </p:blipFill>
        <p:spPr>
          <a:xfrm>
            <a:off x="995364" y="2883708"/>
            <a:ext cx="10198802" cy="1486675"/>
          </a:xfrm>
          <a:prstGeom prst="rect">
            <a:avLst/>
          </a:prstGeom>
        </p:spPr>
      </p:pic>
    </p:spTree>
    <p:extLst>
      <p:ext uri="{BB962C8B-B14F-4D97-AF65-F5344CB8AC3E}">
        <p14:creationId xmlns:p14="http://schemas.microsoft.com/office/powerpoint/2010/main" val="129579852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Forensic analysis – PowerShell event logs</a:t>
            </a:r>
            <a:endParaRPr lang="en-US" dirty="0"/>
          </a:p>
        </p:txBody>
      </p:sp>
      <p:sp>
        <p:nvSpPr>
          <p:cNvPr id="3" name="Text Placeholder 11">
            <a:extLst>
              <a:ext uri="{FF2B5EF4-FFF2-40B4-BE49-F238E27FC236}">
                <a16:creationId xmlns:a16="http://schemas.microsoft.com/office/drawing/2014/main" id="{58F97D3A-7963-33DB-C3BD-EF502EAD73EC}"/>
              </a:ext>
            </a:extLst>
          </p:cNvPr>
          <p:cNvSpPr txBox="1">
            <a:spLocks/>
          </p:cNvSpPr>
          <p:nvPr/>
        </p:nvSpPr>
        <p:spPr>
          <a:xfrm>
            <a:off x="995364" y="1330127"/>
            <a:ext cx="10587601" cy="918000"/>
          </a:xfrm>
          <a:prstGeom prst="rect">
            <a:avLst/>
          </a:prstGeom>
        </p:spPr>
        <p:txBody>
          <a:bodyPr vert="horz" lIns="0" tIns="0" rIns="0" bIns="0" rtlCol="0" anchor="t" anchorCtr="0">
            <a:noAutofit/>
          </a:bodyPr>
          <a:lstStyle>
            <a:lvl1pPr marL="0" indent="0" algn="l" defTabSz="914400" rtl="0" eaLnBrk="1" latinLnBrk="0" hangingPunct="1">
              <a:lnSpc>
                <a:spcPct val="100000"/>
              </a:lnSpc>
              <a:spcBef>
                <a:spcPts val="0"/>
              </a:spcBef>
              <a:spcAft>
                <a:spcPts val="600"/>
              </a:spcAft>
              <a:buFontTx/>
              <a:buNone/>
              <a:defRPr sz="1600" b="0" kern="1200">
                <a:solidFill>
                  <a:schemeClr val="tx1"/>
                </a:solidFill>
                <a:latin typeface="+mn-lt"/>
                <a:ea typeface="+mn-ea"/>
                <a:cs typeface="+mn-cs"/>
              </a:defRPr>
            </a:lvl1pPr>
            <a:lvl2pPr marL="171450" indent="-17145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600" kern="1200">
                <a:solidFill>
                  <a:schemeClr val="tx1"/>
                </a:solidFill>
                <a:latin typeface="+mn-lt"/>
                <a:ea typeface="+mn-ea"/>
                <a:cs typeface="+mn-cs"/>
              </a:defRPr>
            </a:lvl2pPr>
            <a:lvl3pPr marL="341313" indent="-1651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600" kern="1200">
                <a:solidFill>
                  <a:schemeClr val="tx1"/>
                </a:solidFill>
                <a:latin typeface="+mn-lt"/>
                <a:ea typeface="+mn-ea"/>
                <a:cs typeface="+mn-cs"/>
              </a:defRPr>
            </a:lvl3pPr>
            <a:lvl4pPr marL="573088" indent="-231775"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600" kern="1200">
                <a:solidFill>
                  <a:schemeClr val="tx1"/>
                </a:solidFill>
                <a:latin typeface="+mn-lt"/>
                <a:ea typeface="+mn-ea"/>
                <a:cs typeface="+mn-cs"/>
              </a:defRPr>
            </a:lvl4pPr>
            <a:lvl5pPr marL="803275" indent="-180975"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600" kern="1200" baseline="0">
                <a:solidFill>
                  <a:schemeClr val="tx1"/>
                </a:solidFill>
                <a:latin typeface="+mn-lt"/>
                <a:ea typeface="+mn-ea"/>
                <a:cs typeface="+mn-cs"/>
              </a:defRPr>
            </a:lvl5pPr>
            <a:lvl6pPr marL="719138" indent="-180975"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6pPr>
            <a:lvl7pPr marL="896938" indent="-1778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7pPr>
            <a:lvl8pPr marL="1074738" indent="-1778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8pPr>
            <a:lvl9pPr marL="1257300" indent="-182563" algn="l" defTabSz="914400" rtl="0" eaLnBrk="1" latinLnBrk="0" hangingPunct="1">
              <a:lnSpc>
                <a:spcPct val="90000"/>
              </a:lnSpc>
              <a:spcBef>
                <a:spcPts val="500"/>
              </a:spcBef>
              <a:buFont typeface="Arial" panose="020B0604020202020204" pitchFamily="34" charset="0"/>
              <a:buChar char="•"/>
              <a:defRPr sz="1500" kern="1200">
                <a:solidFill>
                  <a:schemeClr val="tx2"/>
                </a:solidFill>
                <a:latin typeface="+mn-lt"/>
                <a:ea typeface="+mn-ea"/>
                <a:cs typeface="+mn-cs"/>
              </a:defRPr>
            </a:lvl9pPr>
          </a:lstStyle>
          <a:p>
            <a:pPr marL="173736" indent="-173736">
              <a:buClr>
                <a:schemeClr val="tx2"/>
              </a:buClr>
              <a:buFont typeface="Arial" panose="020B0604020202020204" pitchFamily="34" charset="0"/>
              <a:buChar char="•"/>
            </a:pPr>
            <a:r>
              <a:rPr lang="en-US" dirty="0"/>
              <a:t>Indicates PowerShell is running.</a:t>
            </a:r>
          </a:p>
          <a:p>
            <a:pPr marL="173736" indent="-173736">
              <a:buClr>
                <a:schemeClr val="tx2"/>
              </a:buClr>
              <a:buFont typeface="Arial" panose="020B0604020202020204" pitchFamily="34" charset="0"/>
              <a:buChar char="•"/>
            </a:pPr>
            <a:r>
              <a:rPr lang="en-US" dirty="0"/>
              <a:t>May show the content of the script(s):</a:t>
            </a:r>
          </a:p>
          <a:p>
            <a:pPr marL="347472" lvl="1" indent="-173736">
              <a:buFont typeface="Arial" panose="020B0604020202020204" pitchFamily="34" charset="0"/>
              <a:buChar char="-"/>
            </a:pPr>
            <a:r>
              <a:rPr lang="en-US" dirty="0"/>
              <a:t>Depends on logging policy.</a:t>
            </a:r>
          </a:p>
        </p:txBody>
      </p:sp>
      <p:pic>
        <p:nvPicPr>
          <p:cNvPr id="7" name="Picture 6">
            <a:extLst>
              <a:ext uri="{FF2B5EF4-FFF2-40B4-BE49-F238E27FC236}">
                <a16:creationId xmlns:a16="http://schemas.microsoft.com/office/drawing/2014/main" id="{C2B3B873-1941-A693-DA0D-8B86749F6AD7}"/>
              </a:ext>
            </a:extLst>
          </p:cNvPr>
          <p:cNvPicPr>
            <a:picLocks noChangeAspect="1"/>
          </p:cNvPicPr>
          <p:nvPr/>
        </p:nvPicPr>
        <p:blipFill>
          <a:blip r:embed="rId2"/>
          <a:stretch>
            <a:fillRect/>
          </a:stretch>
        </p:blipFill>
        <p:spPr>
          <a:xfrm>
            <a:off x="1007187" y="3242750"/>
            <a:ext cx="10180801" cy="2519875"/>
          </a:xfrm>
          <a:prstGeom prst="rect">
            <a:avLst/>
          </a:prstGeom>
        </p:spPr>
      </p:pic>
      <p:pic>
        <p:nvPicPr>
          <p:cNvPr id="6" name="Picture 5">
            <a:extLst>
              <a:ext uri="{FF2B5EF4-FFF2-40B4-BE49-F238E27FC236}">
                <a16:creationId xmlns:a16="http://schemas.microsoft.com/office/drawing/2014/main" id="{683FCFF2-C43A-B821-93BC-6403EDBE438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96387" y="2400270"/>
            <a:ext cx="10202401" cy="576037"/>
          </a:xfrm>
          <a:prstGeom prst="rect">
            <a:avLst/>
          </a:prstGeom>
        </p:spPr>
      </p:pic>
    </p:spTree>
    <p:extLst>
      <p:ext uri="{BB962C8B-B14F-4D97-AF65-F5344CB8AC3E}">
        <p14:creationId xmlns:p14="http://schemas.microsoft.com/office/powerpoint/2010/main" val="22053068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Forensic analysis – Registry – Test Intune script</a:t>
            </a:r>
            <a:endParaRPr lang="en-US" dirty="0"/>
          </a:p>
        </p:txBody>
      </p:sp>
      <p:grpSp>
        <p:nvGrpSpPr>
          <p:cNvPr id="3" name="Group 2">
            <a:extLst>
              <a:ext uri="{FF2B5EF4-FFF2-40B4-BE49-F238E27FC236}">
                <a16:creationId xmlns:a16="http://schemas.microsoft.com/office/drawing/2014/main" id="{181F07AB-35B2-902C-7C85-3BFED710AA45}"/>
              </a:ext>
            </a:extLst>
          </p:cNvPr>
          <p:cNvGrpSpPr/>
          <p:nvPr/>
        </p:nvGrpSpPr>
        <p:grpSpPr>
          <a:xfrm>
            <a:off x="984585" y="1428371"/>
            <a:ext cx="10216801" cy="4360893"/>
            <a:chOff x="984585" y="1428371"/>
            <a:chExt cx="10216801" cy="4360893"/>
          </a:xfrm>
        </p:grpSpPr>
        <p:pic>
          <p:nvPicPr>
            <p:cNvPr id="15" name="Picture 14">
              <a:extLst>
                <a:ext uri="{FF2B5EF4-FFF2-40B4-BE49-F238E27FC236}">
                  <a16:creationId xmlns:a16="http://schemas.microsoft.com/office/drawing/2014/main" id="{12CA6D32-4C67-14AF-B8B8-4B17D335832E}"/>
                </a:ext>
              </a:extLst>
            </p:cNvPr>
            <p:cNvPicPr>
              <a:picLocks noChangeAspect="1"/>
            </p:cNvPicPr>
            <p:nvPr/>
          </p:nvPicPr>
          <p:blipFill>
            <a:blip r:embed="rId2"/>
            <a:stretch>
              <a:fillRect/>
            </a:stretch>
          </p:blipFill>
          <p:spPr>
            <a:xfrm>
              <a:off x="1003750" y="1428371"/>
              <a:ext cx="10197636" cy="4359601"/>
            </a:xfrm>
            <a:prstGeom prst="rect">
              <a:avLst/>
            </a:prstGeom>
          </p:spPr>
        </p:pic>
        <p:sp>
          <p:nvSpPr>
            <p:cNvPr id="16" name="TextBox 15">
              <a:extLst>
                <a:ext uri="{FF2B5EF4-FFF2-40B4-BE49-F238E27FC236}">
                  <a16:creationId xmlns:a16="http://schemas.microsoft.com/office/drawing/2014/main" id="{C8B4DFB3-76B0-FB03-855C-37089B2E90C1}"/>
                </a:ext>
              </a:extLst>
            </p:cNvPr>
            <p:cNvSpPr txBox="1"/>
            <p:nvPr/>
          </p:nvSpPr>
          <p:spPr>
            <a:xfrm>
              <a:off x="984585" y="3833668"/>
              <a:ext cx="10197636" cy="444521"/>
            </a:xfrm>
            <a:prstGeom prst="rect">
              <a:avLst/>
            </a:prstGeom>
          </p:spPr>
          <p:txBody>
            <a:bodyPr vert="horz" wrap="square" lIns="0" tIns="0" rIns="0" bIns="0" rtlCol="0" anchor="t" anchorCtr="0">
              <a:noAutofit/>
            </a:bodyPr>
            <a:lstStyle/>
            <a:p>
              <a:pPr algn="ctr">
                <a:spcAft>
                  <a:spcPts val="600"/>
                </a:spcAft>
              </a:pPr>
              <a:r>
                <a:rPr lang="en-US" sz="1200" dirty="0"/>
                <a:t>HKLM\SOFTWARE\Microsoft\</a:t>
              </a:r>
              <a:r>
                <a:rPr lang="en-US" sz="1200" dirty="0" err="1"/>
                <a:t>IntuneManagementExtension</a:t>
              </a:r>
              <a:r>
                <a:rPr lang="en-US" sz="1200" dirty="0"/>
                <a:t>\Policies\63375ffe-f00f-46f5-89e7-6666c6b3863e\5fa26a93-5433-4e4e-aedf-f3ee6c7a1bc4</a:t>
              </a:r>
            </a:p>
          </p:txBody>
        </p:sp>
        <p:sp>
          <p:nvSpPr>
            <p:cNvPr id="17" name="TextBox 16">
              <a:extLst>
                <a:ext uri="{FF2B5EF4-FFF2-40B4-BE49-F238E27FC236}">
                  <a16:creationId xmlns:a16="http://schemas.microsoft.com/office/drawing/2014/main" id="{C21BCC00-6601-DDA0-DEC5-0657A6FDFE40}"/>
                </a:ext>
              </a:extLst>
            </p:cNvPr>
            <p:cNvSpPr txBox="1"/>
            <p:nvPr/>
          </p:nvSpPr>
          <p:spPr>
            <a:xfrm>
              <a:off x="5634811" y="3833668"/>
              <a:ext cx="2702623" cy="176276"/>
            </a:xfrm>
            <a:prstGeom prst="rect">
              <a:avLst/>
            </a:prstGeom>
            <a:ln w="12700">
              <a:solidFill>
                <a:srgbClr val="ED2124"/>
              </a:solidFill>
            </a:ln>
          </p:spPr>
          <p:txBody>
            <a:bodyPr vert="horz" wrap="square" lIns="0" tIns="0" rIns="0" bIns="0" rtlCol="0" anchor="t" anchorCtr="0">
              <a:noAutofit/>
            </a:bodyPr>
            <a:lstStyle/>
            <a:p>
              <a:pPr algn="l">
                <a:spcAft>
                  <a:spcPts val="600"/>
                </a:spcAft>
              </a:pPr>
              <a:endParaRPr lang="en-US" sz="1500" b="1" dirty="0">
                <a:solidFill>
                  <a:schemeClr val="tx2"/>
                </a:solidFill>
              </a:endParaRPr>
            </a:p>
          </p:txBody>
        </p:sp>
        <p:sp>
          <p:nvSpPr>
            <p:cNvPr id="18" name="TextBox 17">
              <a:extLst>
                <a:ext uri="{FF2B5EF4-FFF2-40B4-BE49-F238E27FC236}">
                  <a16:creationId xmlns:a16="http://schemas.microsoft.com/office/drawing/2014/main" id="{E8DB7E8C-6D6E-FB01-DB0D-EAF73D7A8786}"/>
                </a:ext>
              </a:extLst>
            </p:cNvPr>
            <p:cNvSpPr txBox="1"/>
            <p:nvPr/>
          </p:nvSpPr>
          <p:spPr>
            <a:xfrm>
              <a:off x="8356599" y="3833667"/>
              <a:ext cx="2826000" cy="176400"/>
            </a:xfrm>
            <a:prstGeom prst="rect">
              <a:avLst/>
            </a:prstGeom>
            <a:ln w="12700">
              <a:solidFill>
                <a:schemeClr val="tx1"/>
              </a:solidFill>
            </a:ln>
          </p:spPr>
          <p:txBody>
            <a:bodyPr vert="horz" wrap="square" lIns="0" tIns="0" rIns="0" bIns="0" rtlCol="0" anchor="t" anchorCtr="0">
              <a:noAutofit/>
            </a:bodyPr>
            <a:lstStyle/>
            <a:p>
              <a:pPr algn="l">
                <a:spcAft>
                  <a:spcPts val="600"/>
                </a:spcAft>
              </a:pPr>
              <a:endParaRPr lang="en-US" sz="1500" b="1" dirty="0">
                <a:solidFill>
                  <a:schemeClr val="tx2"/>
                </a:solidFill>
              </a:endParaRPr>
            </a:p>
          </p:txBody>
        </p:sp>
        <p:sp>
          <p:nvSpPr>
            <p:cNvPr id="19" name="Rectangle 18">
              <a:extLst>
                <a:ext uri="{FF2B5EF4-FFF2-40B4-BE49-F238E27FC236}">
                  <a16:creationId xmlns:a16="http://schemas.microsoft.com/office/drawing/2014/main" id="{1780EE67-D553-3679-54DF-B8002245C569}"/>
                </a:ext>
              </a:extLst>
            </p:cNvPr>
            <p:cNvSpPr/>
            <p:nvPr/>
          </p:nvSpPr>
          <p:spPr>
            <a:xfrm>
              <a:off x="1150125" y="2989291"/>
              <a:ext cx="2138905" cy="375544"/>
            </a:xfrm>
            <a:prstGeom prst="rect">
              <a:avLst/>
            </a:prstGeom>
            <a:noFill/>
            <a:ln w="12700">
              <a:solidFill>
                <a:srgbClr val="ED2124"/>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dirty="0" err="1">
                <a:solidFill>
                  <a:schemeClr val="bg1"/>
                </a:solidFill>
              </a:endParaRPr>
            </a:p>
          </p:txBody>
        </p:sp>
        <p:sp>
          <p:nvSpPr>
            <p:cNvPr id="20" name="Rectangle 19">
              <a:extLst>
                <a:ext uri="{FF2B5EF4-FFF2-40B4-BE49-F238E27FC236}">
                  <a16:creationId xmlns:a16="http://schemas.microsoft.com/office/drawing/2014/main" id="{CC02A801-B2AA-DEC5-83FC-CDAFA663E5AD}"/>
                </a:ext>
              </a:extLst>
            </p:cNvPr>
            <p:cNvSpPr/>
            <p:nvPr/>
          </p:nvSpPr>
          <p:spPr>
            <a:xfrm>
              <a:off x="1702099" y="5512064"/>
              <a:ext cx="8762401" cy="277200"/>
            </a:xfrm>
            <a:prstGeom prst="rect">
              <a:avLst/>
            </a:prstGeom>
            <a:noFill/>
            <a:ln w="12700">
              <a:solidFill>
                <a:srgbClr val="ED2124"/>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l"/>
              <a:endParaRPr lang="en-US" sz="1500" dirty="0" err="1">
                <a:solidFill>
                  <a:schemeClr val="bg1"/>
                </a:solidFill>
              </a:endParaRPr>
            </a:p>
          </p:txBody>
        </p:sp>
        <p:sp>
          <p:nvSpPr>
            <p:cNvPr id="21" name="Rectangle 20">
              <a:extLst>
                <a:ext uri="{FF2B5EF4-FFF2-40B4-BE49-F238E27FC236}">
                  <a16:creationId xmlns:a16="http://schemas.microsoft.com/office/drawing/2014/main" id="{2DE1F0CB-9961-095E-E4EB-983B8634C6BA}"/>
                </a:ext>
              </a:extLst>
            </p:cNvPr>
            <p:cNvSpPr/>
            <p:nvPr/>
          </p:nvSpPr>
          <p:spPr>
            <a:xfrm>
              <a:off x="1165458" y="2106983"/>
              <a:ext cx="3774385" cy="375543"/>
            </a:xfrm>
            <a:prstGeom prst="rect">
              <a:avLst/>
            </a:prstGeom>
            <a:noFill/>
            <a:ln w="12700">
              <a:solidFill>
                <a:srgbClr val="ED2124"/>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dirty="0" err="1">
                <a:solidFill>
                  <a:schemeClr val="bg1"/>
                </a:solidFill>
              </a:endParaRPr>
            </a:p>
          </p:txBody>
        </p:sp>
      </p:grpSp>
    </p:spTree>
    <p:extLst>
      <p:ext uri="{BB962C8B-B14F-4D97-AF65-F5344CB8AC3E}">
        <p14:creationId xmlns:p14="http://schemas.microsoft.com/office/powerpoint/2010/main" val="216088830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Forensic analysis – Registry – Modified Intune script</a:t>
            </a:r>
            <a:endParaRPr lang="en-US" dirty="0"/>
          </a:p>
        </p:txBody>
      </p:sp>
      <p:grpSp>
        <p:nvGrpSpPr>
          <p:cNvPr id="5" name="Group 4">
            <a:extLst>
              <a:ext uri="{FF2B5EF4-FFF2-40B4-BE49-F238E27FC236}">
                <a16:creationId xmlns:a16="http://schemas.microsoft.com/office/drawing/2014/main" id="{1884F69B-5441-917D-6FF0-4C48947B532A}"/>
              </a:ext>
            </a:extLst>
          </p:cNvPr>
          <p:cNvGrpSpPr/>
          <p:nvPr/>
        </p:nvGrpSpPr>
        <p:grpSpPr>
          <a:xfrm>
            <a:off x="995364" y="1562235"/>
            <a:ext cx="10206001" cy="4316400"/>
            <a:chOff x="995364" y="1562235"/>
            <a:chExt cx="10206001" cy="4316400"/>
          </a:xfrm>
        </p:grpSpPr>
        <p:pic>
          <p:nvPicPr>
            <p:cNvPr id="11" name="Picture 10">
              <a:extLst>
                <a:ext uri="{FF2B5EF4-FFF2-40B4-BE49-F238E27FC236}">
                  <a16:creationId xmlns:a16="http://schemas.microsoft.com/office/drawing/2014/main" id="{F67BEA4A-81B3-3DA4-9F8B-F23A2D381EC0}"/>
                </a:ext>
              </a:extLst>
            </p:cNvPr>
            <p:cNvPicPr>
              <a:picLocks noChangeAspect="1"/>
            </p:cNvPicPr>
            <p:nvPr/>
          </p:nvPicPr>
          <p:blipFill>
            <a:blip r:embed="rId3"/>
            <a:stretch>
              <a:fillRect/>
            </a:stretch>
          </p:blipFill>
          <p:spPr>
            <a:xfrm>
              <a:off x="995364" y="1562235"/>
              <a:ext cx="10206001" cy="4316400"/>
            </a:xfrm>
            <a:prstGeom prst="rect">
              <a:avLst/>
            </a:prstGeom>
          </p:spPr>
        </p:pic>
        <p:sp>
          <p:nvSpPr>
            <p:cNvPr id="12" name="TextBox 11">
              <a:extLst>
                <a:ext uri="{FF2B5EF4-FFF2-40B4-BE49-F238E27FC236}">
                  <a16:creationId xmlns:a16="http://schemas.microsoft.com/office/drawing/2014/main" id="{D8872C57-CB11-0808-02CA-56F524255331}"/>
                </a:ext>
              </a:extLst>
            </p:cNvPr>
            <p:cNvSpPr txBox="1"/>
            <p:nvPr/>
          </p:nvSpPr>
          <p:spPr>
            <a:xfrm>
              <a:off x="995364" y="4023676"/>
              <a:ext cx="10204449" cy="444389"/>
            </a:xfrm>
            <a:prstGeom prst="rect">
              <a:avLst/>
            </a:prstGeom>
          </p:spPr>
          <p:txBody>
            <a:bodyPr vert="horz" wrap="square" lIns="0" tIns="0" rIns="0" bIns="0" rtlCol="0" anchor="t" anchorCtr="0">
              <a:noAutofit/>
            </a:bodyPr>
            <a:lstStyle/>
            <a:p>
              <a:pPr algn="ctr">
                <a:spcAft>
                  <a:spcPts val="600"/>
                </a:spcAft>
              </a:pPr>
              <a:r>
                <a:rPr lang="en-US" sz="1200" dirty="0"/>
                <a:t>HKLM\SOFTWARE\Microsoft\</a:t>
              </a:r>
              <a:r>
                <a:rPr lang="en-US" sz="1200" dirty="0" err="1"/>
                <a:t>IntuneManagementExtension</a:t>
              </a:r>
              <a:r>
                <a:rPr lang="en-US" sz="1200" dirty="0"/>
                <a:t>\Policies\63375ffe-f00f-46f5-89e7-6666c6b3863e\ab85f253-8daf-4929-8e17-9e15ea418d87</a:t>
              </a:r>
            </a:p>
          </p:txBody>
        </p:sp>
        <p:sp>
          <p:nvSpPr>
            <p:cNvPr id="14" name="TextBox 13">
              <a:extLst>
                <a:ext uri="{FF2B5EF4-FFF2-40B4-BE49-F238E27FC236}">
                  <a16:creationId xmlns:a16="http://schemas.microsoft.com/office/drawing/2014/main" id="{AD922076-060F-D8EC-2824-48A9734D17E1}"/>
                </a:ext>
              </a:extLst>
            </p:cNvPr>
            <p:cNvSpPr txBox="1"/>
            <p:nvPr/>
          </p:nvSpPr>
          <p:spPr>
            <a:xfrm>
              <a:off x="5619750" y="4023676"/>
              <a:ext cx="2740023" cy="176223"/>
            </a:xfrm>
            <a:prstGeom prst="rect">
              <a:avLst/>
            </a:prstGeom>
            <a:ln w="12700">
              <a:solidFill>
                <a:srgbClr val="ED2124"/>
              </a:solidFill>
            </a:ln>
          </p:spPr>
          <p:txBody>
            <a:bodyPr vert="horz" wrap="square" lIns="0" tIns="0" rIns="0" bIns="0" rtlCol="0" anchor="t" anchorCtr="0">
              <a:noAutofit/>
            </a:bodyPr>
            <a:lstStyle/>
            <a:p>
              <a:pPr algn="l">
                <a:spcAft>
                  <a:spcPts val="600"/>
                </a:spcAft>
              </a:pPr>
              <a:endParaRPr lang="en-US" sz="1500" b="1" dirty="0">
                <a:solidFill>
                  <a:schemeClr val="tx2"/>
                </a:solidFill>
              </a:endParaRPr>
            </a:p>
          </p:txBody>
        </p:sp>
        <p:sp>
          <p:nvSpPr>
            <p:cNvPr id="15" name="TextBox 14">
              <a:extLst>
                <a:ext uri="{FF2B5EF4-FFF2-40B4-BE49-F238E27FC236}">
                  <a16:creationId xmlns:a16="http://schemas.microsoft.com/office/drawing/2014/main" id="{96EC95FE-FD2B-7940-FF7E-7AF0B22ACC70}"/>
                </a:ext>
              </a:extLst>
            </p:cNvPr>
            <p:cNvSpPr txBox="1"/>
            <p:nvPr/>
          </p:nvSpPr>
          <p:spPr>
            <a:xfrm>
              <a:off x="8362950" y="4023675"/>
              <a:ext cx="2833200" cy="176400"/>
            </a:xfrm>
            <a:prstGeom prst="rect">
              <a:avLst/>
            </a:prstGeom>
            <a:ln w="12700">
              <a:solidFill>
                <a:schemeClr val="tx1"/>
              </a:solidFill>
            </a:ln>
          </p:spPr>
          <p:txBody>
            <a:bodyPr vert="horz" wrap="square" lIns="0" tIns="0" rIns="0" bIns="0" rtlCol="0" anchor="t" anchorCtr="0">
              <a:noAutofit/>
            </a:bodyPr>
            <a:lstStyle/>
            <a:p>
              <a:pPr algn="l">
                <a:spcAft>
                  <a:spcPts val="600"/>
                </a:spcAft>
              </a:pPr>
              <a:endParaRPr lang="en-US" sz="1500" b="1" dirty="0">
                <a:solidFill>
                  <a:schemeClr val="tx2"/>
                </a:solidFill>
              </a:endParaRPr>
            </a:p>
          </p:txBody>
        </p:sp>
        <p:sp>
          <p:nvSpPr>
            <p:cNvPr id="16" name="Rectangle 15">
              <a:extLst>
                <a:ext uri="{FF2B5EF4-FFF2-40B4-BE49-F238E27FC236}">
                  <a16:creationId xmlns:a16="http://schemas.microsoft.com/office/drawing/2014/main" id="{C51D582E-32F6-FC6B-2566-4CF1F3E73220}"/>
                </a:ext>
              </a:extLst>
            </p:cNvPr>
            <p:cNvSpPr/>
            <p:nvPr/>
          </p:nvSpPr>
          <p:spPr>
            <a:xfrm>
              <a:off x="1149995" y="3165545"/>
              <a:ext cx="2138400" cy="374400"/>
            </a:xfrm>
            <a:prstGeom prst="rect">
              <a:avLst/>
            </a:prstGeom>
            <a:noFill/>
            <a:ln w="12700">
              <a:solidFill>
                <a:srgbClr val="ED2124"/>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dirty="0" err="1">
                <a:solidFill>
                  <a:schemeClr val="bg1"/>
                </a:solidFill>
              </a:endParaRPr>
            </a:p>
          </p:txBody>
        </p:sp>
        <p:sp>
          <p:nvSpPr>
            <p:cNvPr id="3" name="Rectangle 2">
              <a:extLst>
                <a:ext uri="{FF2B5EF4-FFF2-40B4-BE49-F238E27FC236}">
                  <a16:creationId xmlns:a16="http://schemas.microsoft.com/office/drawing/2014/main" id="{7837AB1B-DA8D-0CBC-0D6B-F55C7AAD48D3}"/>
                </a:ext>
              </a:extLst>
            </p:cNvPr>
            <p:cNvSpPr/>
            <p:nvPr/>
          </p:nvSpPr>
          <p:spPr>
            <a:xfrm>
              <a:off x="1149997" y="2245801"/>
              <a:ext cx="4053601" cy="374400"/>
            </a:xfrm>
            <a:prstGeom prst="rect">
              <a:avLst/>
            </a:prstGeom>
            <a:noFill/>
            <a:ln w="12700">
              <a:solidFill>
                <a:srgbClr val="ED2124"/>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l"/>
              <a:endParaRPr lang="en-US" sz="1500" dirty="0" err="1">
                <a:solidFill>
                  <a:schemeClr val="bg1"/>
                </a:solidFill>
              </a:endParaRPr>
            </a:p>
          </p:txBody>
        </p:sp>
      </p:grpSp>
    </p:spTree>
    <p:extLst>
      <p:ext uri="{BB962C8B-B14F-4D97-AF65-F5344CB8AC3E}">
        <p14:creationId xmlns:p14="http://schemas.microsoft.com/office/powerpoint/2010/main" val="274338682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Forensic analysis – Intune-specific logs</a:t>
            </a:r>
            <a:endParaRPr lang="en-US" dirty="0"/>
          </a:p>
        </p:txBody>
      </p:sp>
      <p:sp>
        <p:nvSpPr>
          <p:cNvPr id="3" name="Text Placeholder 11">
            <a:extLst>
              <a:ext uri="{FF2B5EF4-FFF2-40B4-BE49-F238E27FC236}">
                <a16:creationId xmlns:a16="http://schemas.microsoft.com/office/drawing/2014/main" id="{47526F93-C026-5E9C-DB13-F111A1CB493E}"/>
              </a:ext>
            </a:extLst>
          </p:cNvPr>
          <p:cNvSpPr txBox="1">
            <a:spLocks/>
          </p:cNvSpPr>
          <p:nvPr/>
        </p:nvSpPr>
        <p:spPr>
          <a:xfrm>
            <a:off x="995365" y="1382302"/>
            <a:ext cx="10204449" cy="4496400"/>
          </a:xfrm>
          <a:prstGeom prst="rect">
            <a:avLst/>
          </a:prstGeom>
        </p:spPr>
        <p:txBody>
          <a:bodyPr vert="horz" lIns="0" tIns="0" rIns="0" bIns="0" rtlCol="0" anchor="t" anchorCtr="0">
            <a:noAutofit/>
          </a:bodyPr>
          <a:lstStyle>
            <a:lvl1pPr marL="0" indent="0" algn="l" defTabSz="914400" rtl="0" eaLnBrk="1" latinLnBrk="0" hangingPunct="1">
              <a:lnSpc>
                <a:spcPct val="100000"/>
              </a:lnSpc>
              <a:spcBef>
                <a:spcPts val="0"/>
              </a:spcBef>
              <a:spcAft>
                <a:spcPts val="600"/>
              </a:spcAft>
              <a:buFontTx/>
              <a:buNone/>
              <a:defRPr sz="1600" b="0" kern="1200">
                <a:solidFill>
                  <a:schemeClr val="tx1"/>
                </a:solidFill>
                <a:latin typeface="+mn-lt"/>
                <a:ea typeface="+mn-ea"/>
                <a:cs typeface="+mn-cs"/>
              </a:defRPr>
            </a:lvl1pPr>
            <a:lvl2pPr marL="171450" indent="-17145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600" kern="1200">
                <a:solidFill>
                  <a:schemeClr val="tx1"/>
                </a:solidFill>
                <a:latin typeface="+mn-lt"/>
                <a:ea typeface="+mn-ea"/>
                <a:cs typeface="+mn-cs"/>
              </a:defRPr>
            </a:lvl2pPr>
            <a:lvl3pPr marL="341313" indent="-1651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600" kern="1200">
                <a:solidFill>
                  <a:schemeClr val="tx1"/>
                </a:solidFill>
                <a:latin typeface="+mn-lt"/>
                <a:ea typeface="+mn-ea"/>
                <a:cs typeface="+mn-cs"/>
              </a:defRPr>
            </a:lvl3pPr>
            <a:lvl4pPr marL="573088" indent="-231775"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600" kern="1200">
                <a:solidFill>
                  <a:schemeClr val="tx1"/>
                </a:solidFill>
                <a:latin typeface="+mn-lt"/>
                <a:ea typeface="+mn-ea"/>
                <a:cs typeface="+mn-cs"/>
              </a:defRPr>
            </a:lvl4pPr>
            <a:lvl5pPr marL="803275" indent="-180975"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600" kern="1200" baseline="0">
                <a:solidFill>
                  <a:schemeClr val="tx1"/>
                </a:solidFill>
                <a:latin typeface="+mn-lt"/>
                <a:ea typeface="+mn-ea"/>
                <a:cs typeface="+mn-cs"/>
              </a:defRPr>
            </a:lvl5pPr>
            <a:lvl6pPr marL="719138" indent="-180975"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6pPr>
            <a:lvl7pPr marL="896938" indent="-1778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7pPr>
            <a:lvl8pPr marL="1074738" indent="-1778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8pPr>
            <a:lvl9pPr marL="1257300" indent="-182563" algn="l" defTabSz="914400" rtl="0" eaLnBrk="1" latinLnBrk="0" hangingPunct="1">
              <a:lnSpc>
                <a:spcPct val="90000"/>
              </a:lnSpc>
              <a:spcBef>
                <a:spcPts val="500"/>
              </a:spcBef>
              <a:buFont typeface="Arial" panose="020B0604020202020204" pitchFamily="34" charset="0"/>
              <a:buChar char="•"/>
              <a:defRPr sz="1500" kern="1200">
                <a:solidFill>
                  <a:schemeClr val="tx2"/>
                </a:solidFill>
                <a:latin typeface="+mn-lt"/>
                <a:ea typeface="+mn-ea"/>
                <a:cs typeface="+mn-cs"/>
              </a:defRPr>
            </a:lvl9pPr>
          </a:lstStyle>
          <a:p>
            <a:pPr>
              <a:spcAft>
                <a:spcPts val="400"/>
              </a:spcAft>
              <a:buClr>
                <a:schemeClr val="tx2"/>
              </a:buClr>
              <a:defRPr/>
            </a:pPr>
            <a:r>
              <a:rPr lang="en-US" dirty="0">
                <a:latin typeface="Courier New" panose="02070309020205020404" pitchFamily="49" charset="0"/>
                <a:cs typeface="Courier New" panose="02070309020205020404" pitchFamily="49" charset="0"/>
              </a:rPr>
              <a:t>C:\Program Files (x86)\Microsoft Intune Management Extension\Policies\Scripts\</a:t>
            </a:r>
            <a:endParaRPr lang="en-US" kern="0" dirty="0">
              <a:solidFill>
                <a:srgbClr val="000000"/>
              </a:solidFill>
              <a:latin typeface="Courier New" panose="02070309020205020404" pitchFamily="49" charset="0"/>
              <a:cs typeface="Courier New" panose="02070309020205020404" pitchFamily="49" charset="0"/>
            </a:endParaRPr>
          </a:p>
          <a:p>
            <a:pPr marL="173736" indent="-173736">
              <a:spcAft>
                <a:spcPts val="400"/>
              </a:spcAft>
              <a:buClr>
                <a:schemeClr val="tx2"/>
              </a:buClr>
              <a:buFont typeface="Arial" panose="020B0604020202020204" pitchFamily="34" charset="0"/>
              <a:buChar char="•"/>
              <a:defRPr/>
            </a:pPr>
            <a:r>
              <a:rPr lang="en-US" kern="0" dirty="0">
                <a:solidFill>
                  <a:srgbClr val="000000"/>
                </a:solidFill>
              </a:rPr>
              <a:t>Contains a PowerShell script that is downloaded then executed from Intune:</a:t>
            </a:r>
          </a:p>
          <a:p>
            <a:pPr marL="347472" lvl="1" indent="-173736">
              <a:spcAft>
                <a:spcPts val="400"/>
              </a:spcAft>
              <a:buFont typeface="Arial" panose="020B0604020202020204" pitchFamily="34" charset="0"/>
              <a:buChar char="-"/>
              <a:defRPr/>
            </a:pPr>
            <a:r>
              <a:rPr lang="en-US" kern="0" dirty="0">
                <a:solidFill>
                  <a:srgbClr val="000000"/>
                </a:solidFill>
              </a:rPr>
              <a:t>This script is deleted after a successful push from Intune to the endpoint.</a:t>
            </a:r>
          </a:p>
          <a:p>
            <a:pPr marL="347472" lvl="1" indent="-173736">
              <a:spcAft>
                <a:spcPts val="400"/>
              </a:spcAft>
              <a:buFont typeface="Arial" panose="020B0604020202020204" pitchFamily="34" charset="0"/>
              <a:buChar char="-"/>
              <a:defRPr/>
            </a:pPr>
            <a:r>
              <a:rPr lang="en-US" i="1" kern="0" dirty="0">
                <a:solidFill>
                  <a:srgbClr val="000000"/>
                </a:solidFill>
              </a:rPr>
              <a:t>The PS1 file the $J recorded.</a:t>
            </a:r>
          </a:p>
          <a:p>
            <a:pPr marL="173736" indent="-173736">
              <a:spcAft>
                <a:spcPts val="400"/>
              </a:spcAft>
              <a:buClr>
                <a:schemeClr val="tx2"/>
              </a:buClr>
              <a:buFont typeface="Arial" panose="020B0604020202020204" pitchFamily="34" charset="0"/>
              <a:buChar char="•"/>
              <a:defRPr/>
            </a:pPr>
            <a:endParaRPr lang="en-US" kern="0" dirty="0">
              <a:solidFill>
                <a:srgbClr val="000000"/>
              </a:solidFill>
            </a:endParaRPr>
          </a:p>
          <a:p>
            <a:pPr>
              <a:spcAft>
                <a:spcPts val="400"/>
              </a:spcAft>
            </a:pPr>
            <a:r>
              <a:rPr lang="en-US" dirty="0">
                <a:latin typeface="Courier New" panose="02070309020205020404" pitchFamily="49" charset="0"/>
                <a:cs typeface="Courier New" panose="02070309020205020404" pitchFamily="49" charset="0"/>
              </a:rPr>
              <a:t>C:\Program Files (x86)\Microsoft Intune Management Extension\Policies\Results\</a:t>
            </a:r>
          </a:p>
          <a:p>
            <a:pPr marL="173736" indent="-173736">
              <a:spcAft>
                <a:spcPts val="400"/>
              </a:spcAft>
              <a:buClr>
                <a:schemeClr val="tx2"/>
              </a:buClr>
              <a:buFont typeface="Arial" panose="020B0604020202020204" pitchFamily="34" charset="0"/>
              <a:buChar char="•"/>
              <a:defRPr/>
            </a:pPr>
            <a:r>
              <a:rPr lang="en-US" kern="0" dirty="0">
                <a:solidFill>
                  <a:srgbClr val="000000"/>
                </a:solidFill>
                <a:latin typeface="Arial"/>
              </a:rPr>
              <a:t>Contains files that record the results of the script executions:</a:t>
            </a:r>
          </a:p>
          <a:p>
            <a:pPr marL="347472" lvl="1" indent="-173736">
              <a:spcAft>
                <a:spcPts val="400"/>
              </a:spcAft>
              <a:buFont typeface="Arial" panose="020B0604020202020204" pitchFamily="34" charset="0"/>
              <a:buChar char="-"/>
              <a:defRPr/>
            </a:pPr>
            <a:r>
              <a:rPr lang="en-US" kern="0" dirty="0">
                <a:solidFill>
                  <a:srgbClr val="000000"/>
                </a:solidFill>
              </a:rPr>
              <a:t>These files </a:t>
            </a:r>
            <a:r>
              <a:rPr lang="en-US" kern="0" dirty="0">
                <a:solidFill>
                  <a:srgbClr val="000000"/>
                </a:solidFill>
                <a:latin typeface="Arial"/>
              </a:rPr>
              <a:t>are also deleted after a successful execution of the PowerShell script</a:t>
            </a:r>
            <a:br>
              <a:rPr lang="en-US" kern="0" dirty="0">
                <a:solidFill>
                  <a:srgbClr val="000000"/>
                </a:solidFill>
                <a:latin typeface="Arial"/>
              </a:rPr>
            </a:br>
            <a:r>
              <a:rPr lang="en-US" kern="0" dirty="0">
                <a:solidFill>
                  <a:srgbClr val="000000"/>
                </a:solidFill>
                <a:latin typeface="Arial"/>
              </a:rPr>
              <a:t>(even if the script itself errors out).</a:t>
            </a:r>
          </a:p>
          <a:p>
            <a:pPr marL="347472" lvl="1" indent="-173736">
              <a:spcAft>
                <a:spcPts val="400"/>
              </a:spcAft>
              <a:buFont typeface="Arial" panose="020B0604020202020204" pitchFamily="34" charset="0"/>
              <a:buChar char="-"/>
              <a:defRPr/>
            </a:pPr>
            <a:r>
              <a:rPr lang="en-US" i="1" kern="0" dirty="0">
                <a:solidFill>
                  <a:srgbClr val="000000"/>
                </a:solidFill>
                <a:latin typeface="Arial"/>
              </a:rPr>
              <a:t>The .error, .output, and .timeout files the $J recorded.</a:t>
            </a:r>
          </a:p>
          <a:p>
            <a:pPr marL="173736" lvl="1" indent="0">
              <a:spcAft>
                <a:spcPts val="400"/>
              </a:spcAft>
              <a:buNone/>
              <a:defRPr/>
            </a:pPr>
            <a:endParaRPr lang="en-US" kern="0" dirty="0">
              <a:solidFill>
                <a:srgbClr val="000000"/>
              </a:solidFill>
              <a:latin typeface="Arial"/>
            </a:endParaRPr>
          </a:p>
          <a:p>
            <a:pPr>
              <a:spcAft>
                <a:spcPts val="400"/>
              </a:spcAft>
              <a:buClr>
                <a:schemeClr val="tx2"/>
              </a:buClr>
              <a:defRPr/>
            </a:pPr>
            <a:r>
              <a:rPr lang="en-US" dirty="0">
                <a:latin typeface="Courier New" panose="02070309020205020404" pitchFamily="49" charset="0"/>
                <a:cs typeface="Courier New" panose="02070309020205020404" pitchFamily="49" charset="0"/>
              </a:rPr>
              <a:t>C:\ProgramData\Microsoft\IntuneManagementExtension\Logs\</a:t>
            </a:r>
          </a:p>
          <a:p>
            <a:pPr marL="173736" indent="-173736">
              <a:spcAft>
                <a:spcPts val="400"/>
              </a:spcAft>
              <a:buClr>
                <a:schemeClr val="tx2"/>
              </a:buClr>
              <a:buFont typeface="Arial" panose="020B0604020202020204" pitchFamily="34" charset="0"/>
              <a:buChar char="•"/>
              <a:defRPr/>
            </a:pPr>
            <a:r>
              <a:rPr lang="en-US" kern="0" dirty="0">
                <a:solidFill>
                  <a:srgbClr val="000000"/>
                </a:solidFill>
                <a:latin typeface="Arial"/>
              </a:rPr>
              <a:t>Contains both the </a:t>
            </a:r>
            <a:r>
              <a:rPr lang="en-US" kern="0" dirty="0">
                <a:solidFill>
                  <a:srgbClr val="000000"/>
                </a:solidFill>
                <a:latin typeface="Courier New" panose="02070309020205020404" pitchFamily="49" charset="0"/>
                <a:cs typeface="Courier New" panose="02070309020205020404" pitchFamily="49" charset="0"/>
              </a:rPr>
              <a:t>AgentExecutor.log</a:t>
            </a:r>
            <a:r>
              <a:rPr lang="en-US" kern="0" dirty="0">
                <a:solidFill>
                  <a:srgbClr val="000000"/>
                </a:solidFill>
                <a:latin typeface="Arial"/>
              </a:rPr>
              <a:t> and </a:t>
            </a:r>
            <a:r>
              <a:rPr lang="en-US" kern="0" dirty="0">
                <a:solidFill>
                  <a:srgbClr val="000000"/>
                </a:solidFill>
                <a:latin typeface="Courier New" panose="02070309020205020404" pitchFamily="49" charset="0"/>
                <a:cs typeface="Courier New" panose="02070309020205020404" pitchFamily="49" charset="0"/>
              </a:rPr>
              <a:t>IntuneManagementExtension.log</a:t>
            </a:r>
            <a:r>
              <a:rPr lang="en-US" kern="0" dirty="0">
                <a:solidFill>
                  <a:srgbClr val="000000"/>
                </a:solidFill>
                <a:latin typeface="Arial"/>
              </a:rPr>
              <a:t> files:</a:t>
            </a:r>
            <a:endParaRPr lang="en-US" b="1" kern="0" dirty="0">
              <a:solidFill>
                <a:srgbClr val="000000"/>
              </a:solidFill>
              <a:latin typeface="Arial"/>
            </a:endParaRPr>
          </a:p>
          <a:p>
            <a:pPr marL="347472" lvl="1" indent="-173736">
              <a:spcAft>
                <a:spcPts val="400"/>
              </a:spcAft>
              <a:buFont typeface="Arial" panose="020B0604020202020204" pitchFamily="34" charset="0"/>
              <a:buChar char="-"/>
              <a:defRPr/>
            </a:pPr>
            <a:r>
              <a:rPr lang="en-US" kern="0" dirty="0">
                <a:solidFill>
                  <a:srgbClr val="000000"/>
                </a:solidFill>
                <a:latin typeface="Courier New" panose="02070309020205020404" pitchFamily="49" charset="0"/>
                <a:cs typeface="Courier New" panose="02070309020205020404" pitchFamily="49" charset="0"/>
              </a:rPr>
              <a:t>AgentExecutor.log</a:t>
            </a:r>
            <a:r>
              <a:rPr lang="en-US" kern="0" dirty="0">
                <a:solidFill>
                  <a:srgbClr val="000000"/>
                </a:solidFill>
                <a:latin typeface="Arial"/>
              </a:rPr>
              <a:t> appears to record the results of </a:t>
            </a:r>
            <a:r>
              <a:rPr lang="en-US" kern="0" dirty="0" err="1">
                <a:solidFill>
                  <a:srgbClr val="000000"/>
                </a:solidFill>
                <a:latin typeface="Arial"/>
              </a:rPr>
              <a:t>stdout</a:t>
            </a:r>
            <a:r>
              <a:rPr lang="en-US" kern="0" dirty="0">
                <a:solidFill>
                  <a:srgbClr val="000000"/>
                </a:solidFill>
                <a:latin typeface="Arial"/>
              </a:rPr>
              <a:t>.</a:t>
            </a:r>
          </a:p>
          <a:p>
            <a:pPr marL="347472" lvl="1" indent="-173736">
              <a:spcAft>
                <a:spcPts val="400"/>
              </a:spcAft>
              <a:buFont typeface="Arial" panose="020B0604020202020204" pitchFamily="34" charset="0"/>
              <a:buChar char="-"/>
              <a:defRPr/>
            </a:pPr>
            <a:r>
              <a:rPr lang="en-US" kern="0" dirty="0">
                <a:solidFill>
                  <a:srgbClr val="000000"/>
                </a:solidFill>
                <a:latin typeface="Courier New" panose="02070309020205020404" pitchFamily="49" charset="0"/>
                <a:cs typeface="Courier New" panose="02070309020205020404" pitchFamily="49" charset="0"/>
              </a:rPr>
              <a:t>IntuneManagementExtension.log</a:t>
            </a:r>
            <a:r>
              <a:rPr lang="en-US" kern="0" dirty="0">
                <a:solidFill>
                  <a:srgbClr val="000000"/>
                </a:solidFill>
                <a:cs typeface="Courier New" panose="02070309020205020404" pitchFamily="49" charset="0"/>
              </a:rPr>
              <a:t> </a:t>
            </a:r>
            <a:r>
              <a:rPr lang="en-US" kern="0" dirty="0">
                <a:solidFill>
                  <a:srgbClr val="000000"/>
                </a:solidFill>
                <a:latin typeface="Arial"/>
              </a:rPr>
              <a:t>appears to record the contents of the PS1 file.</a:t>
            </a:r>
          </a:p>
        </p:txBody>
      </p:sp>
      <p:cxnSp>
        <p:nvCxnSpPr>
          <p:cNvPr id="6" name="Straight Connector 5">
            <a:extLst>
              <a:ext uri="{FF2B5EF4-FFF2-40B4-BE49-F238E27FC236}">
                <a16:creationId xmlns:a16="http://schemas.microsoft.com/office/drawing/2014/main" id="{384448D2-2382-5645-A9FC-0053E13DFF49}"/>
              </a:ext>
            </a:extLst>
          </p:cNvPr>
          <p:cNvCxnSpPr/>
          <p:nvPr/>
        </p:nvCxnSpPr>
        <p:spPr>
          <a:xfrm>
            <a:off x="995364" y="2679700"/>
            <a:ext cx="10206001" cy="0"/>
          </a:xfrm>
          <a:prstGeom prst="line">
            <a:avLst/>
          </a:prstGeom>
          <a:ln w="12700">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DB824946-3BB4-8134-9DAD-77715D4D8C7D}"/>
              </a:ext>
            </a:extLst>
          </p:cNvPr>
          <p:cNvCxnSpPr/>
          <p:nvPr/>
        </p:nvCxnSpPr>
        <p:spPr>
          <a:xfrm>
            <a:off x="995364" y="4394200"/>
            <a:ext cx="10206001" cy="0"/>
          </a:xfrm>
          <a:prstGeom prst="line">
            <a:avLst/>
          </a:prstGeom>
          <a:ln w="12700">
            <a:solidFill>
              <a:schemeClr val="accent2"/>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3766265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A950A7A2-7159-4E18-81D3-353E09D5C69E}"/>
              </a:ext>
            </a:extLst>
          </p:cNvPr>
          <p:cNvSpPr>
            <a:spLocks noGrp="1"/>
          </p:cNvSpPr>
          <p:nvPr>
            <p:ph type="title"/>
          </p:nvPr>
        </p:nvSpPr>
        <p:spPr/>
        <p:txBody>
          <a:bodyPr/>
          <a:lstStyle/>
          <a:p>
            <a:r>
              <a:rPr lang="en-US"/>
              <a:t>Forensic analysis – AgentExecutor.log</a:t>
            </a:r>
            <a:endParaRPr lang="en-US" dirty="0"/>
          </a:p>
        </p:txBody>
      </p:sp>
      <p:sp>
        <p:nvSpPr>
          <p:cNvPr id="12" name="Text Placeholder 11">
            <a:extLst>
              <a:ext uri="{FF2B5EF4-FFF2-40B4-BE49-F238E27FC236}">
                <a16:creationId xmlns:a16="http://schemas.microsoft.com/office/drawing/2014/main" id="{A42BB514-FBD5-4DF3-968B-DAA995DAEEC9}"/>
              </a:ext>
            </a:extLst>
          </p:cNvPr>
          <p:cNvSpPr>
            <a:spLocks noGrp="1"/>
          </p:cNvSpPr>
          <p:nvPr>
            <p:ph type="body" sz="quarter" idx="4294967295"/>
          </p:nvPr>
        </p:nvSpPr>
        <p:spPr>
          <a:xfrm>
            <a:off x="995363" y="1444625"/>
            <a:ext cx="9831388" cy="903288"/>
          </a:xfrm>
        </p:spPr>
        <p:txBody>
          <a:bodyPr lIns="0" tIns="0" rIns="0" bIns="0"/>
          <a:lstStyle/>
          <a:p>
            <a:r>
              <a:rPr lang="en-US" dirty="0"/>
              <a:t>Below is a snippet from the </a:t>
            </a:r>
            <a:r>
              <a:rPr lang="en-US" dirty="0">
                <a:latin typeface="Courier New" panose="02070309020205020404" pitchFamily="49" charset="0"/>
                <a:cs typeface="Courier New" panose="02070309020205020404" pitchFamily="49" charset="0"/>
              </a:rPr>
              <a:t>AgentExecutor.log</a:t>
            </a:r>
            <a:r>
              <a:rPr lang="en-US" dirty="0"/>
              <a:t> file. The times within the log are local system time.</a:t>
            </a:r>
          </a:p>
          <a:p>
            <a:endParaRPr lang="en-US" sz="1700" b="1" dirty="0"/>
          </a:p>
          <a:p>
            <a:r>
              <a:rPr lang="en-US" sz="1400" b="1" i="1" dirty="0"/>
              <a:t>Note:</a:t>
            </a:r>
            <a:r>
              <a:rPr lang="en-US" sz="1400" i="1" dirty="0"/>
              <a:t> The two GUIDs (Azure user </a:t>
            </a:r>
            <a:r>
              <a:rPr lang="en-US" sz="1400" i="1" dirty="0">
                <a:latin typeface="Courier New" panose="02070309020205020404" pitchFamily="49" charset="0"/>
                <a:cs typeface="Courier New" panose="02070309020205020404" pitchFamily="49" charset="0"/>
              </a:rPr>
              <a:t>Object ID</a:t>
            </a:r>
            <a:r>
              <a:rPr lang="en-US" sz="1400" i="1" dirty="0"/>
              <a:t> and Intune </a:t>
            </a:r>
            <a:r>
              <a:rPr lang="en-US" sz="1400" i="1" dirty="0" err="1">
                <a:latin typeface="Courier New" panose="02070309020205020404" pitchFamily="49" charset="0"/>
                <a:cs typeface="Courier New" panose="02070309020205020404" pitchFamily="49" charset="0"/>
              </a:rPr>
              <a:t>scriptID</a:t>
            </a:r>
            <a:r>
              <a:rPr lang="en-US" sz="1400" i="1" dirty="0"/>
              <a:t>).</a:t>
            </a:r>
            <a:endParaRPr lang="en-GB" sz="1400" i="1" dirty="0"/>
          </a:p>
        </p:txBody>
      </p:sp>
      <p:grpSp>
        <p:nvGrpSpPr>
          <p:cNvPr id="2" name="Group 1">
            <a:extLst>
              <a:ext uri="{FF2B5EF4-FFF2-40B4-BE49-F238E27FC236}">
                <a16:creationId xmlns:a16="http://schemas.microsoft.com/office/drawing/2014/main" id="{A7A038E9-C43D-8DBB-1345-9BFE53E7C2A1}"/>
              </a:ext>
            </a:extLst>
          </p:cNvPr>
          <p:cNvGrpSpPr/>
          <p:nvPr/>
        </p:nvGrpSpPr>
        <p:grpSpPr>
          <a:xfrm>
            <a:off x="995363" y="2663132"/>
            <a:ext cx="10206001" cy="2970000"/>
            <a:chOff x="995363" y="2663132"/>
            <a:chExt cx="10206001" cy="2970000"/>
          </a:xfrm>
        </p:grpSpPr>
        <p:pic>
          <p:nvPicPr>
            <p:cNvPr id="4" name="Picture 3">
              <a:extLst>
                <a:ext uri="{FF2B5EF4-FFF2-40B4-BE49-F238E27FC236}">
                  <a16:creationId xmlns:a16="http://schemas.microsoft.com/office/drawing/2014/main" id="{46F569E7-82DC-D878-4CB5-751AE476656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95363" y="2663132"/>
              <a:ext cx="10206001" cy="2970000"/>
            </a:xfrm>
            <a:prstGeom prst="rect">
              <a:avLst/>
            </a:prstGeom>
            <a:ln w="28575">
              <a:noFill/>
            </a:ln>
          </p:spPr>
        </p:pic>
        <p:sp>
          <p:nvSpPr>
            <p:cNvPr id="5" name="Rectangle 4">
              <a:extLst>
                <a:ext uri="{FF2B5EF4-FFF2-40B4-BE49-F238E27FC236}">
                  <a16:creationId xmlns:a16="http://schemas.microsoft.com/office/drawing/2014/main" id="{F745D739-7C2B-6986-366B-8799D66CF24D}"/>
                </a:ext>
              </a:extLst>
            </p:cNvPr>
            <p:cNvSpPr/>
            <p:nvPr/>
          </p:nvSpPr>
          <p:spPr>
            <a:xfrm>
              <a:off x="2890035" y="2983147"/>
              <a:ext cx="2030400" cy="129600"/>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l"/>
              <a:endParaRPr lang="en-US" sz="1500" dirty="0" err="1">
                <a:solidFill>
                  <a:schemeClr val="bg1"/>
                </a:solidFill>
              </a:endParaRPr>
            </a:p>
          </p:txBody>
        </p:sp>
        <p:sp>
          <p:nvSpPr>
            <p:cNvPr id="6" name="Rectangle 5">
              <a:extLst>
                <a:ext uri="{FF2B5EF4-FFF2-40B4-BE49-F238E27FC236}">
                  <a16:creationId xmlns:a16="http://schemas.microsoft.com/office/drawing/2014/main" id="{02421642-012C-79BD-B524-B496603EA936}"/>
                </a:ext>
              </a:extLst>
            </p:cNvPr>
            <p:cNvSpPr/>
            <p:nvPr/>
          </p:nvSpPr>
          <p:spPr>
            <a:xfrm>
              <a:off x="4945954" y="2983147"/>
              <a:ext cx="2031733" cy="129074"/>
            </a:xfrm>
            <a:prstGeom prst="rect">
              <a:avLst/>
            </a:prstGeom>
            <a:noFill/>
            <a:ln w="12700">
              <a:solidFill>
                <a:srgbClr val="ED2124"/>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l"/>
              <a:endParaRPr lang="en-US" sz="1500" dirty="0" err="1">
                <a:solidFill>
                  <a:schemeClr val="bg1"/>
                </a:solidFill>
              </a:endParaRPr>
            </a:p>
          </p:txBody>
        </p:sp>
        <p:sp>
          <p:nvSpPr>
            <p:cNvPr id="8" name="Rectangle 7">
              <a:extLst>
                <a:ext uri="{FF2B5EF4-FFF2-40B4-BE49-F238E27FC236}">
                  <a16:creationId xmlns:a16="http://schemas.microsoft.com/office/drawing/2014/main" id="{2EFCC641-8C49-D4AA-67A1-877AE409ACD5}"/>
                </a:ext>
              </a:extLst>
            </p:cNvPr>
            <p:cNvSpPr/>
            <p:nvPr/>
          </p:nvSpPr>
          <p:spPr>
            <a:xfrm>
              <a:off x="1386389" y="4495739"/>
              <a:ext cx="3254400" cy="1083600"/>
            </a:xfrm>
            <a:prstGeom prst="rect">
              <a:avLst/>
            </a:prstGeom>
            <a:no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l"/>
              <a:endParaRPr lang="en-US" sz="1500" dirty="0" err="1">
                <a:solidFill>
                  <a:schemeClr val="bg1"/>
                </a:solidFill>
              </a:endParaRPr>
            </a:p>
          </p:txBody>
        </p:sp>
      </p:grpSp>
    </p:spTree>
    <p:extLst>
      <p:ext uri="{BB962C8B-B14F-4D97-AF65-F5344CB8AC3E}">
        <p14:creationId xmlns:p14="http://schemas.microsoft.com/office/powerpoint/2010/main" val="314435656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Forensic analysis – IntuneManagementExtension.log</a:t>
            </a:r>
            <a:endParaRPr lang="en-US" dirty="0"/>
          </a:p>
        </p:txBody>
      </p:sp>
      <p:sp>
        <p:nvSpPr>
          <p:cNvPr id="3" name="Text Placeholder 11">
            <a:extLst>
              <a:ext uri="{FF2B5EF4-FFF2-40B4-BE49-F238E27FC236}">
                <a16:creationId xmlns:a16="http://schemas.microsoft.com/office/drawing/2014/main" id="{47526F93-C026-5E9C-DB13-F111A1CB493E}"/>
              </a:ext>
            </a:extLst>
          </p:cNvPr>
          <p:cNvSpPr txBox="1">
            <a:spLocks/>
          </p:cNvSpPr>
          <p:nvPr/>
        </p:nvSpPr>
        <p:spPr>
          <a:xfrm>
            <a:off x="995365" y="1444636"/>
            <a:ext cx="10206001" cy="1004400"/>
          </a:xfrm>
          <a:prstGeom prst="rect">
            <a:avLst/>
          </a:prstGeom>
        </p:spPr>
        <p:txBody>
          <a:bodyPr vert="horz" lIns="0" tIns="0" rIns="0" bIns="0" rtlCol="0" anchor="t" anchorCtr="0">
            <a:noAutofit/>
          </a:bodyPr>
          <a:lstStyle>
            <a:lvl1pPr marL="0" indent="0" algn="l" defTabSz="914400" rtl="0" eaLnBrk="1" latinLnBrk="0" hangingPunct="1">
              <a:lnSpc>
                <a:spcPct val="100000"/>
              </a:lnSpc>
              <a:spcBef>
                <a:spcPts val="0"/>
              </a:spcBef>
              <a:spcAft>
                <a:spcPts val="600"/>
              </a:spcAft>
              <a:buFontTx/>
              <a:buNone/>
              <a:defRPr sz="1600" b="0" kern="1200">
                <a:solidFill>
                  <a:schemeClr val="tx1"/>
                </a:solidFill>
                <a:latin typeface="+mn-lt"/>
                <a:ea typeface="+mn-ea"/>
                <a:cs typeface="+mn-cs"/>
              </a:defRPr>
            </a:lvl1pPr>
            <a:lvl2pPr marL="171450" indent="-17145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600" kern="1200">
                <a:solidFill>
                  <a:schemeClr val="tx1"/>
                </a:solidFill>
                <a:latin typeface="+mn-lt"/>
                <a:ea typeface="+mn-ea"/>
                <a:cs typeface="+mn-cs"/>
              </a:defRPr>
            </a:lvl2pPr>
            <a:lvl3pPr marL="341313" indent="-1651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600" kern="1200">
                <a:solidFill>
                  <a:schemeClr val="tx1"/>
                </a:solidFill>
                <a:latin typeface="+mn-lt"/>
                <a:ea typeface="+mn-ea"/>
                <a:cs typeface="+mn-cs"/>
              </a:defRPr>
            </a:lvl3pPr>
            <a:lvl4pPr marL="573088" indent="-231775"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600" kern="1200">
                <a:solidFill>
                  <a:schemeClr val="tx1"/>
                </a:solidFill>
                <a:latin typeface="+mn-lt"/>
                <a:ea typeface="+mn-ea"/>
                <a:cs typeface="+mn-cs"/>
              </a:defRPr>
            </a:lvl4pPr>
            <a:lvl5pPr marL="803275" indent="-180975"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600" kern="1200" baseline="0">
                <a:solidFill>
                  <a:schemeClr val="tx1"/>
                </a:solidFill>
                <a:latin typeface="+mn-lt"/>
                <a:ea typeface="+mn-ea"/>
                <a:cs typeface="+mn-cs"/>
              </a:defRPr>
            </a:lvl5pPr>
            <a:lvl6pPr marL="719138" indent="-180975"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6pPr>
            <a:lvl7pPr marL="896938" indent="-1778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7pPr>
            <a:lvl8pPr marL="1074738" indent="-1778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8pPr>
            <a:lvl9pPr marL="1257300" indent="-182563" algn="l" defTabSz="914400" rtl="0" eaLnBrk="1" latinLnBrk="0" hangingPunct="1">
              <a:lnSpc>
                <a:spcPct val="90000"/>
              </a:lnSpc>
              <a:spcBef>
                <a:spcPts val="500"/>
              </a:spcBef>
              <a:buFont typeface="Arial" panose="020B0604020202020204" pitchFamily="34" charset="0"/>
              <a:buChar char="•"/>
              <a:defRPr sz="1500" kern="1200">
                <a:solidFill>
                  <a:schemeClr val="tx2"/>
                </a:solidFill>
                <a:latin typeface="+mn-lt"/>
                <a:ea typeface="+mn-ea"/>
                <a:cs typeface="+mn-cs"/>
              </a:defRPr>
            </a:lvl9pPr>
          </a:lstStyle>
          <a:p>
            <a:r>
              <a:rPr lang="en-US" dirty="0"/>
              <a:t>A snippet from the </a:t>
            </a:r>
            <a:r>
              <a:rPr lang="en-US" dirty="0">
                <a:latin typeface="Courier New" panose="02070309020205020404" pitchFamily="49" charset="0"/>
                <a:cs typeface="Courier New" panose="02070309020205020404" pitchFamily="49" charset="0"/>
              </a:rPr>
              <a:t>IntuneManagementExtension.log</a:t>
            </a:r>
            <a:r>
              <a:rPr lang="en-US" dirty="0"/>
              <a:t> file</a:t>
            </a:r>
            <a:endParaRPr lang="en-US" b="1" dirty="0"/>
          </a:p>
          <a:p>
            <a:endParaRPr lang="en-US" sz="1700" b="1" i="1" dirty="0"/>
          </a:p>
          <a:p>
            <a:r>
              <a:rPr lang="en-US" sz="1400" b="1" i="1" dirty="0"/>
              <a:t>Note:</a:t>
            </a:r>
            <a:r>
              <a:rPr lang="en-US" sz="1400" i="1" dirty="0"/>
              <a:t> The two GUIDs (Azure user </a:t>
            </a:r>
            <a:r>
              <a:rPr lang="en-US" sz="1400" i="1" dirty="0">
                <a:latin typeface="Courier New" panose="02070309020205020404" pitchFamily="49" charset="0"/>
                <a:cs typeface="Courier New" panose="02070309020205020404" pitchFamily="49" charset="0"/>
              </a:rPr>
              <a:t>Object ID</a:t>
            </a:r>
            <a:r>
              <a:rPr lang="en-US" sz="1400" i="1" dirty="0"/>
              <a:t> and Intune </a:t>
            </a:r>
            <a:r>
              <a:rPr lang="en-US" sz="1400" i="1" dirty="0" err="1">
                <a:latin typeface="Courier New" panose="02070309020205020404" pitchFamily="49" charset="0"/>
                <a:cs typeface="Courier New" panose="02070309020205020404" pitchFamily="49" charset="0"/>
              </a:rPr>
              <a:t>scriptID</a:t>
            </a:r>
            <a:r>
              <a:rPr lang="en-US" sz="1400" i="1" dirty="0"/>
              <a:t>).</a:t>
            </a:r>
            <a:endParaRPr lang="en-GB" sz="1400" i="1" dirty="0"/>
          </a:p>
        </p:txBody>
      </p:sp>
      <p:grpSp>
        <p:nvGrpSpPr>
          <p:cNvPr id="5" name="Group 4">
            <a:extLst>
              <a:ext uri="{FF2B5EF4-FFF2-40B4-BE49-F238E27FC236}">
                <a16:creationId xmlns:a16="http://schemas.microsoft.com/office/drawing/2014/main" id="{7F0273F3-BED2-A1C3-3F0E-5E83E1124E3C}"/>
              </a:ext>
            </a:extLst>
          </p:cNvPr>
          <p:cNvGrpSpPr/>
          <p:nvPr/>
        </p:nvGrpSpPr>
        <p:grpSpPr>
          <a:xfrm>
            <a:off x="995363" y="2498434"/>
            <a:ext cx="10204451" cy="1677600"/>
            <a:chOff x="995363" y="2498434"/>
            <a:chExt cx="10204451" cy="1677600"/>
          </a:xfrm>
        </p:grpSpPr>
        <p:pic>
          <p:nvPicPr>
            <p:cNvPr id="11" name="Picture 10">
              <a:extLst>
                <a:ext uri="{FF2B5EF4-FFF2-40B4-BE49-F238E27FC236}">
                  <a16:creationId xmlns:a16="http://schemas.microsoft.com/office/drawing/2014/main" id="{236876EE-344E-96D7-AC0A-33BA8E92855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95363" y="2498434"/>
              <a:ext cx="10204451" cy="1677599"/>
            </a:xfrm>
            <a:prstGeom prst="rect">
              <a:avLst/>
            </a:prstGeom>
          </p:spPr>
        </p:pic>
        <p:sp>
          <p:nvSpPr>
            <p:cNvPr id="12" name="Rectangle 11">
              <a:extLst>
                <a:ext uri="{FF2B5EF4-FFF2-40B4-BE49-F238E27FC236}">
                  <a16:creationId xmlns:a16="http://schemas.microsoft.com/office/drawing/2014/main" id="{4748B2EE-2F62-9D2D-C06B-F5AA30C63B58}"/>
                </a:ext>
              </a:extLst>
            </p:cNvPr>
            <p:cNvSpPr/>
            <p:nvPr/>
          </p:nvSpPr>
          <p:spPr>
            <a:xfrm>
              <a:off x="2950346" y="2917209"/>
              <a:ext cx="4399717" cy="144600"/>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l"/>
              <a:endParaRPr lang="en-US" sz="1500" dirty="0" err="1">
                <a:solidFill>
                  <a:schemeClr val="bg1"/>
                </a:solidFill>
              </a:endParaRPr>
            </a:p>
          </p:txBody>
        </p:sp>
        <p:sp>
          <p:nvSpPr>
            <p:cNvPr id="13" name="Rectangle 12">
              <a:extLst>
                <a:ext uri="{FF2B5EF4-FFF2-40B4-BE49-F238E27FC236}">
                  <a16:creationId xmlns:a16="http://schemas.microsoft.com/office/drawing/2014/main" id="{5383862F-23E2-70C0-6909-4720EA39BF57}"/>
                </a:ext>
              </a:extLst>
            </p:cNvPr>
            <p:cNvSpPr/>
            <p:nvPr/>
          </p:nvSpPr>
          <p:spPr>
            <a:xfrm>
              <a:off x="2950345" y="3061809"/>
              <a:ext cx="4560290" cy="144600"/>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l"/>
              <a:endParaRPr lang="en-US" sz="1500" dirty="0" err="1">
                <a:solidFill>
                  <a:schemeClr val="bg1"/>
                </a:solidFill>
              </a:endParaRPr>
            </a:p>
          </p:txBody>
        </p:sp>
        <p:sp>
          <p:nvSpPr>
            <p:cNvPr id="14" name="Rectangle 13">
              <a:extLst>
                <a:ext uri="{FF2B5EF4-FFF2-40B4-BE49-F238E27FC236}">
                  <a16:creationId xmlns:a16="http://schemas.microsoft.com/office/drawing/2014/main" id="{98E32017-95C5-1A46-2A5F-ED98C3A48589}"/>
                </a:ext>
              </a:extLst>
            </p:cNvPr>
            <p:cNvSpPr/>
            <p:nvPr/>
          </p:nvSpPr>
          <p:spPr>
            <a:xfrm>
              <a:off x="2950345" y="3206409"/>
              <a:ext cx="4560290" cy="144600"/>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l"/>
              <a:endParaRPr lang="en-US" sz="1500" dirty="0" err="1">
                <a:solidFill>
                  <a:schemeClr val="bg1"/>
                </a:solidFill>
              </a:endParaRPr>
            </a:p>
          </p:txBody>
        </p:sp>
        <p:sp>
          <p:nvSpPr>
            <p:cNvPr id="15" name="Rectangle 14">
              <a:extLst>
                <a:ext uri="{FF2B5EF4-FFF2-40B4-BE49-F238E27FC236}">
                  <a16:creationId xmlns:a16="http://schemas.microsoft.com/office/drawing/2014/main" id="{6B9EDE21-2484-933D-BA2C-2F91882B2283}"/>
                </a:ext>
              </a:extLst>
            </p:cNvPr>
            <p:cNvSpPr/>
            <p:nvPr/>
          </p:nvSpPr>
          <p:spPr>
            <a:xfrm>
              <a:off x="2950345" y="3351009"/>
              <a:ext cx="4632549" cy="144600"/>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l"/>
              <a:endParaRPr lang="en-US" sz="1500" dirty="0" err="1">
                <a:solidFill>
                  <a:schemeClr val="bg1"/>
                </a:solidFill>
              </a:endParaRPr>
            </a:p>
          </p:txBody>
        </p:sp>
        <p:sp>
          <p:nvSpPr>
            <p:cNvPr id="16" name="Rectangle 15">
              <a:extLst>
                <a:ext uri="{FF2B5EF4-FFF2-40B4-BE49-F238E27FC236}">
                  <a16:creationId xmlns:a16="http://schemas.microsoft.com/office/drawing/2014/main" id="{306B551E-9525-47A7-14A5-94D5288DA440}"/>
                </a:ext>
              </a:extLst>
            </p:cNvPr>
            <p:cNvSpPr/>
            <p:nvPr/>
          </p:nvSpPr>
          <p:spPr>
            <a:xfrm>
              <a:off x="1830346" y="3640208"/>
              <a:ext cx="4267244" cy="129576"/>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l"/>
              <a:endParaRPr lang="en-US" sz="1500" dirty="0" err="1">
                <a:solidFill>
                  <a:schemeClr val="bg1"/>
                </a:solidFill>
              </a:endParaRPr>
            </a:p>
          </p:txBody>
        </p:sp>
        <p:sp>
          <p:nvSpPr>
            <p:cNvPr id="17" name="Rectangle 16">
              <a:extLst>
                <a:ext uri="{FF2B5EF4-FFF2-40B4-BE49-F238E27FC236}">
                  <a16:creationId xmlns:a16="http://schemas.microsoft.com/office/drawing/2014/main" id="{302ECC9F-CB6B-17A8-A2AA-C00D1C92568E}"/>
                </a:ext>
              </a:extLst>
            </p:cNvPr>
            <p:cNvSpPr/>
            <p:nvPr/>
          </p:nvSpPr>
          <p:spPr>
            <a:xfrm>
              <a:off x="1830345" y="3918396"/>
              <a:ext cx="2332332" cy="126463"/>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l"/>
              <a:endParaRPr lang="en-US" sz="1500" dirty="0" err="1">
                <a:solidFill>
                  <a:schemeClr val="bg1"/>
                </a:solidFill>
              </a:endParaRPr>
            </a:p>
          </p:txBody>
        </p:sp>
        <p:sp>
          <p:nvSpPr>
            <p:cNvPr id="18" name="Rectangle 17">
              <a:extLst>
                <a:ext uri="{FF2B5EF4-FFF2-40B4-BE49-F238E27FC236}">
                  <a16:creationId xmlns:a16="http://schemas.microsoft.com/office/drawing/2014/main" id="{B90A0FDB-A8CF-DCC2-EFA2-31D48119A41D}"/>
                </a:ext>
              </a:extLst>
            </p:cNvPr>
            <p:cNvSpPr/>
            <p:nvPr/>
          </p:nvSpPr>
          <p:spPr>
            <a:xfrm>
              <a:off x="1858448" y="4050948"/>
              <a:ext cx="2392543" cy="125086"/>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l"/>
              <a:endParaRPr lang="en-US" sz="1500" dirty="0" err="1">
                <a:solidFill>
                  <a:schemeClr val="bg1"/>
                </a:solidFill>
              </a:endParaRPr>
            </a:p>
          </p:txBody>
        </p:sp>
      </p:grpSp>
      <p:sp>
        <p:nvSpPr>
          <p:cNvPr id="25" name="Text Placeholder 11">
            <a:extLst>
              <a:ext uri="{FF2B5EF4-FFF2-40B4-BE49-F238E27FC236}">
                <a16:creationId xmlns:a16="http://schemas.microsoft.com/office/drawing/2014/main" id="{662C7FC2-6760-8A6D-B061-10C5E686D806}"/>
              </a:ext>
            </a:extLst>
          </p:cNvPr>
          <p:cNvSpPr txBox="1">
            <a:spLocks/>
          </p:cNvSpPr>
          <p:nvPr/>
        </p:nvSpPr>
        <p:spPr>
          <a:xfrm>
            <a:off x="995364" y="4550237"/>
            <a:ext cx="10065601" cy="532800"/>
          </a:xfrm>
          <a:prstGeom prst="rect">
            <a:avLst/>
          </a:prstGeom>
        </p:spPr>
        <p:txBody>
          <a:bodyPr vert="horz" lIns="0" tIns="0" rIns="0" bIns="0" rtlCol="0" anchor="t" anchorCtr="0">
            <a:noAutofit/>
          </a:bodyPr>
          <a:lstStyle>
            <a:lvl1pPr marL="0" indent="0" algn="l" defTabSz="914400" rtl="0" eaLnBrk="1" latinLnBrk="0" hangingPunct="1">
              <a:lnSpc>
                <a:spcPct val="100000"/>
              </a:lnSpc>
              <a:spcBef>
                <a:spcPts val="0"/>
              </a:spcBef>
              <a:spcAft>
                <a:spcPts val="600"/>
              </a:spcAft>
              <a:buFontTx/>
              <a:buNone/>
              <a:defRPr sz="1600" b="0" kern="1200">
                <a:solidFill>
                  <a:schemeClr val="tx1"/>
                </a:solidFill>
                <a:latin typeface="+mn-lt"/>
                <a:ea typeface="+mn-ea"/>
                <a:cs typeface="+mn-cs"/>
              </a:defRPr>
            </a:lvl1pPr>
            <a:lvl2pPr marL="171450" indent="-17145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600" kern="1200">
                <a:solidFill>
                  <a:schemeClr val="tx1"/>
                </a:solidFill>
                <a:latin typeface="+mn-lt"/>
                <a:ea typeface="+mn-ea"/>
                <a:cs typeface="+mn-cs"/>
              </a:defRPr>
            </a:lvl2pPr>
            <a:lvl3pPr marL="341313" indent="-1651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600" kern="1200">
                <a:solidFill>
                  <a:schemeClr val="tx1"/>
                </a:solidFill>
                <a:latin typeface="+mn-lt"/>
                <a:ea typeface="+mn-ea"/>
                <a:cs typeface="+mn-cs"/>
              </a:defRPr>
            </a:lvl3pPr>
            <a:lvl4pPr marL="573088" indent="-231775"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600" kern="1200">
                <a:solidFill>
                  <a:schemeClr val="tx1"/>
                </a:solidFill>
                <a:latin typeface="+mn-lt"/>
                <a:ea typeface="+mn-ea"/>
                <a:cs typeface="+mn-cs"/>
              </a:defRPr>
            </a:lvl4pPr>
            <a:lvl5pPr marL="803275" indent="-180975"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600" kern="1200" baseline="0">
                <a:solidFill>
                  <a:schemeClr val="tx1"/>
                </a:solidFill>
                <a:latin typeface="+mn-lt"/>
                <a:ea typeface="+mn-ea"/>
                <a:cs typeface="+mn-cs"/>
              </a:defRPr>
            </a:lvl5pPr>
            <a:lvl6pPr marL="719138" indent="-180975"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6pPr>
            <a:lvl7pPr marL="896938" indent="-1778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7pPr>
            <a:lvl8pPr marL="1074738" indent="-1778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8pPr>
            <a:lvl9pPr marL="1257300" indent="-182563" algn="l" defTabSz="914400" rtl="0" eaLnBrk="1" latinLnBrk="0" hangingPunct="1">
              <a:lnSpc>
                <a:spcPct val="90000"/>
              </a:lnSpc>
              <a:spcBef>
                <a:spcPts val="500"/>
              </a:spcBef>
              <a:buFont typeface="Arial" panose="020B0604020202020204" pitchFamily="34" charset="0"/>
              <a:buChar char="•"/>
              <a:defRPr sz="1500" kern="1200">
                <a:solidFill>
                  <a:schemeClr val="tx2"/>
                </a:solidFill>
                <a:latin typeface="+mn-lt"/>
                <a:ea typeface="+mn-ea"/>
                <a:cs typeface="+mn-cs"/>
              </a:defRPr>
            </a:lvl9pPr>
          </a:lstStyle>
          <a:p>
            <a:r>
              <a:rPr lang="en-US" dirty="0"/>
              <a:t>In this snippet, the </a:t>
            </a:r>
            <a:r>
              <a:rPr lang="en-US" dirty="0" err="1">
                <a:latin typeface="Courier New" panose="02070309020205020404" pitchFamily="49" charset="0"/>
                <a:cs typeface="Courier New" panose="02070309020205020404" pitchFamily="49" charset="0"/>
              </a:rPr>
              <a:t>PolicyId</a:t>
            </a:r>
            <a:r>
              <a:rPr lang="en-US" dirty="0"/>
              <a:t> (aka </a:t>
            </a:r>
            <a:r>
              <a:rPr lang="en-US" i="1" dirty="0" err="1">
                <a:latin typeface="Courier New" panose="02070309020205020404" pitchFamily="49" charset="0"/>
                <a:cs typeface="Courier New" panose="02070309020205020404" pitchFamily="49" charset="0"/>
              </a:rPr>
              <a:t>scriptID</a:t>
            </a:r>
            <a:r>
              <a:rPr lang="en-US" dirty="0"/>
              <a:t>), the </a:t>
            </a:r>
            <a:r>
              <a:rPr lang="en-US" dirty="0" err="1">
                <a:latin typeface="Courier New" panose="02070309020205020404" pitchFamily="49" charset="0"/>
                <a:cs typeface="Courier New" panose="02070309020205020404" pitchFamily="49" charset="0"/>
              </a:rPr>
              <a:t>PolicyHash</a:t>
            </a:r>
            <a:r>
              <a:rPr lang="en-US" dirty="0"/>
              <a:t> (from the Registry), and the </a:t>
            </a:r>
            <a:r>
              <a:rPr lang="en-US" dirty="0" err="1">
                <a:latin typeface="Courier New" panose="02070309020205020404" pitchFamily="49" charset="0"/>
                <a:cs typeface="Courier New" panose="02070309020205020404" pitchFamily="49" charset="0"/>
              </a:rPr>
              <a:t>PolicyBody</a:t>
            </a:r>
            <a:r>
              <a:rPr lang="en-US" dirty="0"/>
              <a:t> (plain text of the script contents) are logged.</a:t>
            </a:r>
            <a:endParaRPr lang="en-US" b="1" dirty="0"/>
          </a:p>
        </p:txBody>
      </p:sp>
      <p:grpSp>
        <p:nvGrpSpPr>
          <p:cNvPr id="4" name="Group 3">
            <a:extLst>
              <a:ext uri="{FF2B5EF4-FFF2-40B4-BE49-F238E27FC236}">
                <a16:creationId xmlns:a16="http://schemas.microsoft.com/office/drawing/2014/main" id="{043A603B-D084-1DA3-670E-B8F4F63C156F}"/>
              </a:ext>
            </a:extLst>
          </p:cNvPr>
          <p:cNvGrpSpPr/>
          <p:nvPr/>
        </p:nvGrpSpPr>
        <p:grpSpPr>
          <a:xfrm>
            <a:off x="995363" y="5175777"/>
            <a:ext cx="10206001" cy="680400"/>
            <a:chOff x="995363" y="5175777"/>
            <a:chExt cx="10206001" cy="680400"/>
          </a:xfrm>
        </p:grpSpPr>
        <p:pic>
          <p:nvPicPr>
            <p:cNvPr id="27" name="Picture 26">
              <a:extLst>
                <a:ext uri="{FF2B5EF4-FFF2-40B4-BE49-F238E27FC236}">
                  <a16:creationId xmlns:a16="http://schemas.microsoft.com/office/drawing/2014/main" id="{A3B5DB6D-063E-97E5-0841-48CA925C1597}"/>
                </a:ext>
              </a:extLst>
            </p:cNvPr>
            <p:cNvPicPr>
              <a:picLocks noChangeAspect="1"/>
            </p:cNvPicPr>
            <p:nvPr/>
          </p:nvPicPr>
          <p:blipFill>
            <a:blip r:embed="rId3"/>
            <a:stretch>
              <a:fillRect/>
            </a:stretch>
          </p:blipFill>
          <p:spPr>
            <a:xfrm>
              <a:off x="995363" y="5175777"/>
              <a:ext cx="10206001" cy="680400"/>
            </a:xfrm>
            <a:prstGeom prst="rect">
              <a:avLst/>
            </a:prstGeom>
          </p:spPr>
        </p:pic>
        <p:sp>
          <p:nvSpPr>
            <p:cNvPr id="28" name="Rectangle 27">
              <a:extLst>
                <a:ext uri="{FF2B5EF4-FFF2-40B4-BE49-F238E27FC236}">
                  <a16:creationId xmlns:a16="http://schemas.microsoft.com/office/drawing/2014/main" id="{752AD878-DBF2-EA6B-DFF3-77AB2973AD14}"/>
                </a:ext>
              </a:extLst>
            </p:cNvPr>
            <p:cNvSpPr/>
            <p:nvPr/>
          </p:nvSpPr>
          <p:spPr>
            <a:xfrm>
              <a:off x="4428290" y="5175777"/>
              <a:ext cx="3207600" cy="198000"/>
            </a:xfrm>
            <a:prstGeom prst="rect">
              <a:avLst/>
            </a:prstGeom>
            <a:noFill/>
            <a:ln w="12700">
              <a:solidFill>
                <a:srgbClr val="ED2124"/>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l"/>
              <a:endParaRPr lang="en-US" sz="1500" dirty="0" err="1">
                <a:solidFill>
                  <a:schemeClr val="bg1"/>
                </a:solidFill>
              </a:endParaRPr>
            </a:p>
          </p:txBody>
        </p:sp>
        <p:sp>
          <p:nvSpPr>
            <p:cNvPr id="29" name="Rectangle 28">
              <a:extLst>
                <a:ext uri="{FF2B5EF4-FFF2-40B4-BE49-F238E27FC236}">
                  <a16:creationId xmlns:a16="http://schemas.microsoft.com/office/drawing/2014/main" id="{423DAFC4-5936-F9C5-C7CD-0FF00DCF63EB}"/>
                </a:ext>
              </a:extLst>
            </p:cNvPr>
            <p:cNvSpPr/>
            <p:nvPr/>
          </p:nvSpPr>
          <p:spPr>
            <a:xfrm>
              <a:off x="995363" y="5371206"/>
              <a:ext cx="3904569" cy="144771"/>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l"/>
              <a:endParaRPr lang="en-US" sz="1500" dirty="0" err="1">
                <a:solidFill>
                  <a:schemeClr val="bg1"/>
                </a:solidFill>
              </a:endParaRPr>
            </a:p>
          </p:txBody>
        </p:sp>
      </p:grpSp>
    </p:spTree>
    <p:extLst>
      <p:ext uri="{BB962C8B-B14F-4D97-AF65-F5344CB8AC3E}">
        <p14:creationId xmlns:p14="http://schemas.microsoft.com/office/powerpoint/2010/main" val="295808352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33EE92-2389-7CA1-6616-716E59733F9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38424F9-9E96-3316-29F9-9DC0340EFFFE}"/>
              </a:ext>
            </a:extLst>
          </p:cNvPr>
          <p:cNvSpPr>
            <a:spLocks noGrp="1"/>
          </p:cNvSpPr>
          <p:nvPr>
            <p:ph type="title"/>
          </p:nvPr>
        </p:nvSpPr>
        <p:spPr/>
        <p:txBody>
          <a:bodyPr/>
          <a:lstStyle/>
          <a:p>
            <a:r>
              <a:rPr lang="en-US"/>
              <a:t>Forensic analysis – Azure logging</a:t>
            </a:r>
            <a:endParaRPr lang="en-US" dirty="0"/>
          </a:p>
        </p:txBody>
      </p:sp>
      <p:sp>
        <p:nvSpPr>
          <p:cNvPr id="3" name="Text Placeholder 11">
            <a:extLst>
              <a:ext uri="{FF2B5EF4-FFF2-40B4-BE49-F238E27FC236}">
                <a16:creationId xmlns:a16="http://schemas.microsoft.com/office/drawing/2014/main" id="{664C0E3C-09FE-0359-11AC-A0F143A5BF43}"/>
              </a:ext>
            </a:extLst>
          </p:cNvPr>
          <p:cNvSpPr txBox="1">
            <a:spLocks/>
          </p:cNvSpPr>
          <p:nvPr/>
        </p:nvSpPr>
        <p:spPr>
          <a:xfrm>
            <a:off x="995364" y="1330128"/>
            <a:ext cx="5101201" cy="2894400"/>
          </a:xfrm>
          <a:prstGeom prst="rect">
            <a:avLst/>
          </a:prstGeom>
        </p:spPr>
        <p:txBody>
          <a:bodyPr vert="horz" lIns="0" tIns="0" rIns="0" bIns="0" rtlCol="0" anchor="t" anchorCtr="0">
            <a:noAutofit/>
          </a:bodyPr>
          <a:lstStyle>
            <a:lvl1pPr marL="0" indent="0" algn="l" defTabSz="914400" rtl="0" eaLnBrk="1" latinLnBrk="0" hangingPunct="1">
              <a:lnSpc>
                <a:spcPct val="100000"/>
              </a:lnSpc>
              <a:spcBef>
                <a:spcPts val="0"/>
              </a:spcBef>
              <a:spcAft>
                <a:spcPts val="600"/>
              </a:spcAft>
              <a:buFontTx/>
              <a:buNone/>
              <a:defRPr sz="1600" b="0" kern="1200">
                <a:solidFill>
                  <a:schemeClr val="tx1"/>
                </a:solidFill>
                <a:latin typeface="+mn-lt"/>
                <a:ea typeface="+mn-ea"/>
                <a:cs typeface="+mn-cs"/>
              </a:defRPr>
            </a:lvl1pPr>
            <a:lvl2pPr marL="171450" indent="-17145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600" kern="1200">
                <a:solidFill>
                  <a:schemeClr val="tx1"/>
                </a:solidFill>
                <a:latin typeface="+mn-lt"/>
                <a:ea typeface="+mn-ea"/>
                <a:cs typeface="+mn-cs"/>
              </a:defRPr>
            </a:lvl2pPr>
            <a:lvl3pPr marL="341313" indent="-1651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600" kern="1200">
                <a:solidFill>
                  <a:schemeClr val="tx1"/>
                </a:solidFill>
                <a:latin typeface="+mn-lt"/>
                <a:ea typeface="+mn-ea"/>
                <a:cs typeface="+mn-cs"/>
              </a:defRPr>
            </a:lvl3pPr>
            <a:lvl4pPr marL="573088" indent="-231775"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600" kern="1200">
                <a:solidFill>
                  <a:schemeClr val="tx1"/>
                </a:solidFill>
                <a:latin typeface="+mn-lt"/>
                <a:ea typeface="+mn-ea"/>
                <a:cs typeface="+mn-cs"/>
              </a:defRPr>
            </a:lvl4pPr>
            <a:lvl5pPr marL="803275" indent="-180975"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600" kern="1200" baseline="0">
                <a:solidFill>
                  <a:schemeClr val="tx1"/>
                </a:solidFill>
                <a:latin typeface="+mn-lt"/>
                <a:ea typeface="+mn-ea"/>
                <a:cs typeface="+mn-cs"/>
              </a:defRPr>
            </a:lvl5pPr>
            <a:lvl6pPr marL="719138" indent="-180975"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6pPr>
            <a:lvl7pPr marL="896938" indent="-1778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7pPr>
            <a:lvl8pPr marL="1074738" indent="-1778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8pPr>
            <a:lvl9pPr marL="1257300" indent="-182563" algn="l" defTabSz="914400" rtl="0" eaLnBrk="1" latinLnBrk="0" hangingPunct="1">
              <a:lnSpc>
                <a:spcPct val="90000"/>
              </a:lnSpc>
              <a:spcBef>
                <a:spcPts val="500"/>
              </a:spcBef>
              <a:buFont typeface="Arial" panose="020B0604020202020204" pitchFamily="34" charset="0"/>
              <a:buChar char="•"/>
              <a:defRPr sz="1500" kern="1200">
                <a:solidFill>
                  <a:schemeClr val="tx2"/>
                </a:solidFill>
                <a:latin typeface="+mn-lt"/>
                <a:ea typeface="+mn-ea"/>
                <a:cs typeface="+mn-cs"/>
              </a:defRPr>
            </a:lvl9pPr>
          </a:lstStyle>
          <a:p>
            <a:pPr>
              <a:buClr>
                <a:schemeClr val="tx2"/>
              </a:buClr>
              <a:defRPr/>
            </a:pPr>
            <a:r>
              <a:rPr lang="en-US" dirty="0"/>
              <a:t>Microsoft </a:t>
            </a:r>
            <a:r>
              <a:rPr lang="en-US" dirty="0" err="1"/>
              <a:t>Entra</a:t>
            </a:r>
            <a:r>
              <a:rPr lang="en-US" dirty="0"/>
              <a:t> ID Sign-in Log</a:t>
            </a:r>
            <a:endParaRPr lang="en-US" kern="0" dirty="0">
              <a:solidFill>
                <a:srgbClr val="000000"/>
              </a:solidFill>
            </a:endParaRPr>
          </a:p>
          <a:p>
            <a:pPr marL="173736" indent="-173736">
              <a:buClr>
                <a:schemeClr val="tx2"/>
              </a:buClr>
              <a:buFont typeface="Arial" panose="020B0604020202020204" pitchFamily="34" charset="0"/>
              <a:buChar char="•"/>
              <a:defRPr/>
            </a:pPr>
            <a:r>
              <a:rPr lang="en-US" kern="0" dirty="0">
                <a:solidFill>
                  <a:srgbClr val="000000"/>
                </a:solidFill>
              </a:rPr>
              <a:t>Service Principal sign-ins detail application activity (Graph API):</a:t>
            </a:r>
          </a:p>
          <a:p>
            <a:pPr marL="347472" lvl="1" indent="-173736">
              <a:buFontTx/>
              <a:buChar char="-"/>
            </a:pPr>
            <a:r>
              <a:rPr lang="en-US" dirty="0"/>
              <a:t>The </a:t>
            </a:r>
            <a:r>
              <a:rPr lang="en-US" dirty="0">
                <a:latin typeface="Courier New" panose="02070309020205020404" pitchFamily="49" charset="0"/>
                <a:cs typeface="Courier New" panose="02070309020205020404" pitchFamily="49" charset="0"/>
              </a:rPr>
              <a:t>Service principal ID</a:t>
            </a:r>
            <a:r>
              <a:rPr lang="en-US" dirty="0"/>
              <a:t> is the </a:t>
            </a:r>
            <a:r>
              <a:rPr lang="en-US" dirty="0">
                <a:latin typeface="Courier New" panose="02070309020205020404" pitchFamily="49" charset="0"/>
                <a:cs typeface="Courier New" panose="02070309020205020404" pitchFamily="49" charset="0"/>
              </a:rPr>
              <a:t>Object ID</a:t>
            </a:r>
            <a:r>
              <a:rPr lang="en-US" dirty="0"/>
              <a:t> from the </a:t>
            </a:r>
            <a:r>
              <a:rPr lang="en-US" dirty="0">
                <a:solidFill>
                  <a:srgbClr val="ED2124"/>
                </a:solidFill>
              </a:rPr>
              <a:t>Enterprise Application pane.</a:t>
            </a:r>
          </a:p>
          <a:p>
            <a:pPr marL="347472" lvl="1" indent="-173736">
              <a:buFontTx/>
              <a:buChar char="-"/>
            </a:pPr>
            <a:r>
              <a:rPr lang="en-US" dirty="0"/>
              <a:t>The </a:t>
            </a:r>
            <a:r>
              <a:rPr lang="en-US" dirty="0">
                <a:latin typeface="Courier New" panose="02070309020205020404" pitchFamily="49" charset="0"/>
                <a:cs typeface="Courier New" panose="02070309020205020404" pitchFamily="49" charset="0"/>
              </a:rPr>
              <a:t>Credential key ID</a:t>
            </a:r>
            <a:r>
              <a:rPr lang="en-US" dirty="0"/>
              <a:t> is the </a:t>
            </a:r>
            <a:r>
              <a:rPr lang="en-US" dirty="0">
                <a:latin typeface="Courier New" panose="02070309020205020404" pitchFamily="49" charset="0"/>
                <a:cs typeface="Courier New" panose="02070309020205020404" pitchFamily="49" charset="0"/>
              </a:rPr>
              <a:t>Secret ID</a:t>
            </a:r>
            <a:br>
              <a:rPr lang="en-US" dirty="0">
                <a:latin typeface="Courier New" panose="02070309020205020404" pitchFamily="49" charset="0"/>
                <a:cs typeface="Courier New" panose="02070309020205020404" pitchFamily="49" charset="0"/>
              </a:rPr>
            </a:br>
            <a:r>
              <a:rPr lang="en-US" dirty="0"/>
              <a:t>from the </a:t>
            </a:r>
            <a:r>
              <a:rPr lang="en-US" dirty="0">
                <a:solidFill>
                  <a:schemeClr val="accent5"/>
                </a:solidFill>
              </a:rPr>
              <a:t>Registered Application pane</a:t>
            </a:r>
            <a:r>
              <a:rPr lang="en-US" dirty="0"/>
              <a:t>.</a:t>
            </a:r>
          </a:p>
          <a:p>
            <a:pPr marL="347472" lvl="1" indent="-173736">
              <a:buFontTx/>
              <a:buChar char="-"/>
            </a:pPr>
            <a:r>
              <a:rPr lang="en-US" dirty="0"/>
              <a:t>The </a:t>
            </a:r>
            <a:r>
              <a:rPr lang="en-US" dirty="0">
                <a:latin typeface="Courier New" panose="02070309020205020404" pitchFamily="49" charset="0"/>
                <a:cs typeface="Courier New" panose="02070309020205020404" pitchFamily="49" charset="0"/>
              </a:rPr>
              <a:t>Resource service principal ID</a:t>
            </a:r>
            <a:br>
              <a:rPr lang="en-US" dirty="0">
                <a:latin typeface="Courier New" panose="02070309020205020404" pitchFamily="49" charset="0"/>
                <a:cs typeface="Courier New" panose="02070309020205020404" pitchFamily="49" charset="0"/>
              </a:rPr>
            </a:br>
            <a:r>
              <a:rPr lang="en-US" dirty="0"/>
              <a:t>tied back to </a:t>
            </a:r>
            <a:r>
              <a:rPr lang="en-US" dirty="0" err="1">
                <a:latin typeface="Courier New" panose="02070309020205020404" pitchFamily="49" charset="0"/>
                <a:cs typeface="Courier New" panose="02070309020205020404" pitchFamily="49" charset="0"/>
              </a:rPr>
              <a:t>GraphAggregatorService</a:t>
            </a:r>
            <a:br>
              <a:rPr lang="en-US" dirty="0">
                <a:latin typeface="Courier New" panose="02070309020205020404" pitchFamily="49" charset="0"/>
                <a:cs typeface="Courier New" panose="02070309020205020404" pitchFamily="49" charset="0"/>
              </a:rPr>
            </a:br>
            <a:r>
              <a:rPr lang="en-US" dirty="0"/>
              <a:t>(aka </a:t>
            </a:r>
            <a:r>
              <a:rPr lang="en-US" dirty="0">
                <a:solidFill>
                  <a:schemeClr val="accent4"/>
                </a:solidFill>
              </a:rPr>
              <a:t>Microsoft Graph</a:t>
            </a:r>
            <a:r>
              <a:rPr lang="en-US" dirty="0"/>
              <a:t>). </a:t>
            </a:r>
          </a:p>
          <a:p>
            <a:pPr marL="234759" indent="-228600">
              <a:defRPr/>
            </a:pPr>
            <a:endParaRPr lang="en-US" kern="0" dirty="0">
              <a:solidFill>
                <a:srgbClr val="000000"/>
              </a:solidFill>
            </a:endParaRPr>
          </a:p>
          <a:p>
            <a:pPr>
              <a:buClr>
                <a:schemeClr val="tx2"/>
              </a:buClr>
              <a:defRPr/>
            </a:pPr>
            <a:endParaRPr lang="en-US" kern="0" dirty="0">
              <a:solidFill>
                <a:srgbClr val="000000"/>
              </a:solidFill>
              <a:latin typeface="Arial"/>
            </a:endParaRPr>
          </a:p>
        </p:txBody>
      </p:sp>
      <p:grpSp>
        <p:nvGrpSpPr>
          <p:cNvPr id="4" name="Group 3">
            <a:extLst>
              <a:ext uri="{FF2B5EF4-FFF2-40B4-BE49-F238E27FC236}">
                <a16:creationId xmlns:a16="http://schemas.microsoft.com/office/drawing/2014/main" id="{8F6E7D41-67CE-E61E-4EFC-8BDEB8F950AB}"/>
              </a:ext>
            </a:extLst>
          </p:cNvPr>
          <p:cNvGrpSpPr/>
          <p:nvPr/>
        </p:nvGrpSpPr>
        <p:grpSpPr>
          <a:xfrm>
            <a:off x="7178286" y="971550"/>
            <a:ext cx="3509287" cy="4914436"/>
            <a:chOff x="7178286" y="923265"/>
            <a:chExt cx="3560401" cy="4982401"/>
          </a:xfrm>
        </p:grpSpPr>
        <p:grpSp>
          <p:nvGrpSpPr>
            <p:cNvPr id="16" name="Group 15">
              <a:extLst>
                <a:ext uri="{FF2B5EF4-FFF2-40B4-BE49-F238E27FC236}">
                  <a16:creationId xmlns:a16="http://schemas.microsoft.com/office/drawing/2014/main" id="{E51B35C6-ED49-72F8-617D-D17D7D5D22F4}"/>
                </a:ext>
              </a:extLst>
            </p:cNvPr>
            <p:cNvGrpSpPr/>
            <p:nvPr/>
          </p:nvGrpSpPr>
          <p:grpSpPr>
            <a:xfrm rot="16200000">
              <a:off x="6467286" y="1634265"/>
              <a:ext cx="4982401" cy="3560401"/>
              <a:chOff x="8867775" y="2947243"/>
              <a:chExt cx="1512000" cy="1080000"/>
            </a:xfrm>
          </p:grpSpPr>
          <p:sp>
            <p:nvSpPr>
              <p:cNvPr id="20" name="Rectangle: Rounded Corners 19">
                <a:extLst>
                  <a:ext uri="{FF2B5EF4-FFF2-40B4-BE49-F238E27FC236}">
                    <a16:creationId xmlns:a16="http://schemas.microsoft.com/office/drawing/2014/main" id="{E962A1F7-7209-35B3-AAE3-8C7C14BD3BAC}"/>
                  </a:ext>
                </a:extLst>
              </p:cNvPr>
              <p:cNvSpPr/>
              <p:nvPr/>
            </p:nvSpPr>
            <p:spPr>
              <a:xfrm>
                <a:off x="8867775" y="2947243"/>
                <a:ext cx="1512000" cy="1080000"/>
              </a:xfrm>
              <a:prstGeom prst="roundRect">
                <a:avLst>
                  <a:gd name="adj" fmla="val 4540"/>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l"/>
                <a:endParaRPr lang="en-US" sz="1500" dirty="0" err="1">
                  <a:solidFill>
                    <a:schemeClr val="bg1"/>
                  </a:solidFill>
                </a:endParaRPr>
              </a:p>
            </p:txBody>
          </p:sp>
          <p:sp>
            <p:nvSpPr>
              <p:cNvPr id="21" name="Rectangle 20">
                <a:extLst>
                  <a:ext uri="{FF2B5EF4-FFF2-40B4-BE49-F238E27FC236}">
                    <a16:creationId xmlns:a16="http://schemas.microsoft.com/office/drawing/2014/main" id="{462ED127-345F-C2AB-3BDC-9E0625663776}"/>
                  </a:ext>
                </a:extLst>
              </p:cNvPr>
              <p:cNvSpPr/>
              <p:nvPr/>
            </p:nvSpPr>
            <p:spPr>
              <a:xfrm>
                <a:off x="8961918" y="2990850"/>
                <a:ext cx="1323714" cy="99278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l"/>
                <a:endParaRPr lang="en-US" sz="1500" dirty="0" err="1">
                  <a:solidFill>
                    <a:schemeClr val="bg1"/>
                  </a:solidFill>
                </a:endParaRPr>
              </a:p>
            </p:txBody>
          </p:sp>
        </p:grpSp>
        <p:pic>
          <p:nvPicPr>
            <p:cNvPr id="5" name="Picture 4">
              <a:extLst>
                <a:ext uri="{FF2B5EF4-FFF2-40B4-BE49-F238E27FC236}">
                  <a16:creationId xmlns:a16="http://schemas.microsoft.com/office/drawing/2014/main" id="{D284A23F-6A56-32D6-3B1F-F4B7DACE41D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567910" y="1233487"/>
              <a:ext cx="2782800" cy="4363200"/>
            </a:xfrm>
            <a:prstGeom prst="rect">
              <a:avLst/>
            </a:prstGeom>
          </p:spPr>
        </p:pic>
        <p:sp>
          <p:nvSpPr>
            <p:cNvPr id="6" name="Rectangle 5">
              <a:extLst>
                <a:ext uri="{FF2B5EF4-FFF2-40B4-BE49-F238E27FC236}">
                  <a16:creationId xmlns:a16="http://schemas.microsoft.com/office/drawing/2014/main" id="{8008E57D-C9B2-4071-56FE-1E4990CEA1E1}"/>
                </a:ext>
              </a:extLst>
            </p:cNvPr>
            <p:cNvSpPr/>
            <p:nvPr/>
          </p:nvSpPr>
          <p:spPr>
            <a:xfrm>
              <a:off x="8952306" y="3103213"/>
              <a:ext cx="646866" cy="792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tx1"/>
                  </a:solidFill>
                </a:rPr>
                <a:t>REDACTED</a:t>
              </a:r>
            </a:p>
          </p:txBody>
        </p:sp>
        <p:sp>
          <p:nvSpPr>
            <p:cNvPr id="7" name="Rectangle 6">
              <a:extLst>
                <a:ext uri="{FF2B5EF4-FFF2-40B4-BE49-F238E27FC236}">
                  <a16:creationId xmlns:a16="http://schemas.microsoft.com/office/drawing/2014/main" id="{18CF38C6-11CB-6E8C-605D-591D273B8A65}"/>
                </a:ext>
              </a:extLst>
            </p:cNvPr>
            <p:cNvSpPr/>
            <p:nvPr/>
          </p:nvSpPr>
          <p:spPr>
            <a:xfrm>
              <a:off x="8953539" y="4245435"/>
              <a:ext cx="644400" cy="7969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tx1"/>
                  </a:solidFill>
                </a:rPr>
                <a:t>REDACTED</a:t>
              </a:r>
            </a:p>
          </p:txBody>
        </p:sp>
        <p:sp>
          <p:nvSpPr>
            <p:cNvPr id="8" name="Rectangle 7">
              <a:extLst>
                <a:ext uri="{FF2B5EF4-FFF2-40B4-BE49-F238E27FC236}">
                  <a16:creationId xmlns:a16="http://schemas.microsoft.com/office/drawing/2014/main" id="{7DCB41E0-EA01-555D-4713-F609CE620BB9}"/>
                </a:ext>
              </a:extLst>
            </p:cNvPr>
            <p:cNvSpPr/>
            <p:nvPr/>
          </p:nvSpPr>
          <p:spPr>
            <a:xfrm>
              <a:off x="8953197" y="4877151"/>
              <a:ext cx="645084" cy="7969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tx1"/>
                  </a:solidFill>
                </a:rPr>
                <a:t>REDACTED</a:t>
              </a:r>
            </a:p>
          </p:txBody>
        </p:sp>
        <p:sp>
          <p:nvSpPr>
            <p:cNvPr id="9" name="Rectangle 8">
              <a:extLst>
                <a:ext uri="{FF2B5EF4-FFF2-40B4-BE49-F238E27FC236}">
                  <a16:creationId xmlns:a16="http://schemas.microsoft.com/office/drawing/2014/main" id="{A9D48647-23F1-F17F-FAB3-3F3731611B4D}"/>
                </a:ext>
              </a:extLst>
            </p:cNvPr>
            <p:cNvSpPr/>
            <p:nvPr/>
          </p:nvSpPr>
          <p:spPr>
            <a:xfrm>
              <a:off x="8953197" y="5184812"/>
              <a:ext cx="645084" cy="7969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tx1"/>
                  </a:solidFill>
                </a:rPr>
                <a:t>REDACTED</a:t>
              </a:r>
            </a:p>
          </p:txBody>
        </p:sp>
        <p:sp>
          <p:nvSpPr>
            <p:cNvPr id="10" name="Rectangle 9">
              <a:extLst>
                <a:ext uri="{FF2B5EF4-FFF2-40B4-BE49-F238E27FC236}">
                  <a16:creationId xmlns:a16="http://schemas.microsoft.com/office/drawing/2014/main" id="{A9324C6D-5870-6805-B836-A6E27E462BAA}"/>
                </a:ext>
              </a:extLst>
            </p:cNvPr>
            <p:cNvSpPr/>
            <p:nvPr/>
          </p:nvSpPr>
          <p:spPr>
            <a:xfrm>
              <a:off x="7635393" y="2949957"/>
              <a:ext cx="2374228" cy="245210"/>
            </a:xfrm>
            <a:prstGeom prst="rect">
              <a:avLst/>
            </a:prstGeom>
            <a:noFill/>
            <a:ln w="12700">
              <a:solidFill>
                <a:srgbClr val="ED2124"/>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dirty="0" err="1">
                <a:solidFill>
                  <a:srgbClr val="ED2124"/>
                </a:solidFill>
              </a:endParaRPr>
            </a:p>
          </p:txBody>
        </p:sp>
        <p:sp>
          <p:nvSpPr>
            <p:cNvPr id="11" name="Rectangle 10">
              <a:extLst>
                <a:ext uri="{FF2B5EF4-FFF2-40B4-BE49-F238E27FC236}">
                  <a16:creationId xmlns:a16="http://schemas.microsoft.com/office/drawing/2014/main" id="{13816367-C497-3429-1F46-BAF7A8088EED}"/>
                </a:ext>
              </a:extLst>
            </p:cNvPr>
            <p:cNvSpPr/>
            <p:nvPr/>
          </p:nvSpPr>
          <p:spPr>
            <a:xfrm>
              <a:off x="7635393" y="4200528"/>
              <a:ext cx="2374228" cy="171646"/>
            </a:xfrm>
            <a:prstGeom prst="rect">
              <a:avLst/>
            </a:prstGeom>
            <a:noFill/>
            <a:ln w="12700">
              <a:solidFill>
                <a:srgbClr val="ED2124"/>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dirty="0" err="1">
                <a:solidFill>
                  <a:srgbClr val="ED2124"/>
                </a:solidFill>
              </a:endParaRPr>
            </a:p>
          </p:txBody>
        </p:sp>
        <p:sp>
          <p:nvSpPr>
            <p:cNvPr id="12" name="Rectangle 11">
              <a:extLst>
                <a:ext uri="{FF2B5EF4-FFF2-40B4-BE49-F238E27FC236}">
                  <a16:creationId xmlns:a16="http://schemas.microsoft.com/office/drawing/2014/main" id="{CE5D1F24-DA40-1C02-88C5-D6B9B02ADFA6}"/>
                </a:ext>
              </a:extLst>
            </p:cNvPr>
            <p:cNvSpPr/>
            <p:nvPr/>
          </p:nvSpPr>
          <p:spPr>
            <a:xfrm>
              <a:off x="7635393" y="4660297"/>
              <a:ext cx="2376000" cy="172800"/>
            </a:xfrm>
            <a:prstGeom prst="rect">
              <a:avLst/>
            </a:prstGeom>
            <a:noFill/>
            <a:ln w="12700">
              <a:solidFill>
                <a:srgbClr val="ED2124"/>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l"/>
              <a:endParaRPr lang="en-US" sz="1500" dirty="0" err="1">
                <a:solidFill>
                  <a:srgbClr val="ED2124"/>
                </a:solidFill>
              </a:endParaRPr>
            </a:p>
          </p:txBody>
        </p:sp>
        <p:sp>
          <p:nvSpPr>
            <p:cNvPr id="17" name="Rectangle 16">
              <a:extLst>
                <a:ext uri="{FF2B5EF4-FFF2-40B4-BE49-F238E27FC236}">
                  <a16:creationId xmlns:a16="http://schemas.microsoft.com/office/drawing/2014/main" id="{FB282B19-036F-0A90-5244-1E027F6F3FF0}"/>
                </a:ext>
              </a:extLst>
            </p:cNvPr>
            <p:cNvSpPr/>
            <p:nvPr/>
          </p:nvSpPr>
          <p:spPr>
            <a:xfrm>
              <a:off x="7635393" y="3250340"/>
              <a:ext cx="2376000" cy="331200"/>
            </a:xfrm>
            <a:prstGeom prst="rect">
              <a:avLst/>
            </a:prstGeom>
            <a:noFill/>
            <a:ln w="127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dirty="0" err="1">
                <a:solidFill>
                  <a:schemeClr val="bg1"/>
                </a:solidFill>
              </a:endParaRPr>
            </a:p>
          </p:txBody>
        </p:sp>
        <p:sp>
          <p:nvSpPr>
            <p:cNvPr id="18" name="Rectangle 17">
              <a:extLst>
                <a:ext uri="{FF2B5EF4-FFF2-40B4-BE49-F238E27FC236}">
                  <a16:creationId xmlns:a16="http://schemas.microsoft.com/office/drawing/2014/main" id="{23FF241C-EC1F-B41F-670E-8652304547AD}"/>
                </a:ext>
              </a:extLst>
            </p:cNvPr>
            <p:cNvSpPr/>
            <p:nvPr/>
          </p:nvSpPr>
          <p:spPr>
            <a:xfrm>
              <a:off x="7635393" y="4850518"/>
              <a:ext cx="2374228" cy="150960"/>
            </a:xfrm>
            <a:prstGeom prst="rect">
              <a:avLst/>
            </a:prstGeom>
            <a:noFill/>
            <a:ln w="127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dirty="0" err="1">
                <a:solidFill>
                  <a:schemeClr val="bg1"/>
                </a:solidFill>
              </a:endParaRPr>
            </a:p>
          </p:txBody>
        </p:sp>
        <p:sp>
          <p:nvSpPr>
            <p:cNvPr id="19" name="Rectangle 18">
              <a:extLst>
                <a:ext uri="{FF2B5EF4-FFF2-40B4-BE49-F238E27FC236}">
                  <a16:creationId xmlns:a16="http://schemas.microsoft.com/office/drawing/2014/main" id="{BBAF1E3B-290B-485B-F23C-35497C765532}"/>
                </a:ext>
              </a:extLst>
            </p:cNvPr>
            <p:cNvSpPr/>
            <p:nvPr/>
          </p:nvSpPr>
          <p:spPr>
            <a:xfrm>
              <a:off x="7635393" y="5148409"/>
              <a:ext cx="2374228" cy="150960"/>
            </a:xfrm>
            <a:prstGeom prst="rect">
              <a:avLst/>
            </a:prstGeom>
            <a:noFill/>
            <a:ln w="127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dirty="0" err="1">
                <a:solidFill>
                  <a:schemeClr val="bg1"/>
                </a:solidFill>
              </a:endParaRPr>
            </a:p>
          </p:txBody>
        </p:sp>
        <p:sp>
          <p:nvSpPr>
            <p:cNvPr id="14" name="Rectangle 13">
              <a:extLst>
                <a:ext uri="{FF2B5EF4-FFF2-40B4-BE49-F238E27FC236}">
                  <a16:creationId xmlns:a16="http://schemas.microsoft.com/office/drawing/2014/main" id="{7A483A5C-ED41-18DA-35E2-33AC07029C50}"/>
                </a:ext>
              </a:extLst>
            </p:cNvPr>
            <p:cNvSpPr/>
            <p:nvPr/>
          </p:nvSpPr>
          <p:spPr>
            <a:xfrm>
              <a:off x="7635392" y="4036251"/>
              <a:ext cx="2376000" cy="151200"/>
            </a:xfrm>
            <a:prstGeom prst="rect">
              <a:avLst/>
            </a:prstGeom>
            <a:noFill/>
            <a:ln w="127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dirty="0" err="1">
                <a:solidFill>
                  <a:schemeClr val="bg1"/>
                </a:solidFill>
              </a:endParaRPr>
            </a:p>
          </p:txBody>
        </p:sp>
      </p:grpSp>
    </p:spTree>
    <p:extLst>
      <p:ext uri="{BB962C8B-B14F-4D97-AF65-F5344CB8AC3E}">
        <p14:creationId xmlns:p14="http://schemas.microsoft.com/office/powerpoint/2010/main" val="6212889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Title 108">
            <a:extLst>
              <a:ext uri="{FF2B5EF4-FFF2-40B4-BE49-F238E27FC236}">
                <a16:creationId xmlns:a16="http://schemas.microsoft.com/office/drawing/2014/main" id="{6881558C-1CFB-4DC0-FA44-A95660A2BD48}"/>
              </a:ext>
            </a:extLst>
          </p:cNvPr>
          <p:cNvSpPr>
            <a:spLocks noGrp="1"/>
          </p:cNvSpPr>
          <p:nvPr>
            <p:ph type="title"/>
          </p:nvPr>
        </p:nvSpPr>
        <p:spPr/>
        <p:txBody>
          <a:bodyPr/>
          <a:lstStyle/>
          <a:p>
            <a:endParaRPr lang="en-US"/>
          </a:p>
        </p:txBody>
      </p:sp>
      <p:pic>
        <p:nvPicPr>
          <p:cNvPr id="57" name="Picture 56" descr="A close up of a colorful object&#10;&#10;AI-generated content may be incorrect.">
            <a:extLst>
              <a:ext uri="{FF2B5EF4-FFF2-40B4-BE49-F238E27FC236}">
                <a16:creationId xmlns:a16="http://schemas.microsoft.com/office/drawing/2014/main" id="{DC159F48-7943-7068-36EC-2ECA393D95F0}"/>
              </a:ext>
            </a:extLst>
          </p:cNvPr>
          <p:cNvPicPr>
            <a:picLocks/>
          </p:cNvPicPr>
          <p:nvPr/>
        </p:nvPicPr>
        <p:blipFill rotWithShape="1">
          <a:blip r:embed="rId2" cstate="screen">
            <a:extLst>
              <a:ext uri="{28A0092B-C50C-407E-A947-70E740481C1C}">
                <a14:useLocalDpi xmlns:a14="http://schemas.microsoft.com/office/drawing/2010/main"/>
              </a:ext>
            </a:extLst>
          </a:blip>
          <a:srcRect/>
          <a:stretch/>
        </p:blipFill>
        <p:spPr>
          <a:xfrm>
            <a:off x="0" y="0"/>
            <a:ext cx="12182401" cy="2894400"/>
          </a:xfrm>
          <a:prstGeom prst="rect">
            <a:avLst/>
          </a:prstGeom>
        </p:spPr>
      </p:pic>
      <p:sp>
        <p:nvSpPr>
          <p:cNvPr id="58" name="Rectangle 57">
            <a:extLst>
              <a:ext uri="{FF2B5EF4-FFF2-40B4-BE49-F238E27FC236}">
                <a16:creationId xmlns:a16="http://schemas.microsoft.com/office/drawing/2014/main" id="{EC9BAB8C-1D71-F7CC-2AD8-352EF3A74FC8}"/>
              </a:ext>
            </a:extLst>
          </p:cNvPr>
          <p:cNvSpPr/>
          <p:nvPr/>
        </p:nvSpPr>
        <p:spPr>
          <a:xfrm>
            <a:off x="-7201" y="0"/>
            <a:ext cx="12189602" cy="2887200"/>
          </a:xfrm>
          <a:prstGeom prst="rect">
            <a:avLst/>
          </a:prstGeom>
          <a:solidFill>
            <a:srgbClr val="00338D">
              <a:alpha val="59000"/>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l"/>
            <a:endParaRPr lang="en-US" sz="1500" dirty="0">
              <a:solidFill>
                <a:srgbClr val="FFFFFF"/>
              </a:solidFill>
            </a:endParaRPr>
          </a:p>
        </p:txBody>
      </p:sp>
      <p:sp>
        <p:nvSpPr>
          <p:cNvPr id="59" name="Title 4">
            <a:extLst>
              <a:ext uri="{FF2B5EF4-FFF2-40B4-BE49-F238E27FC236}">
                <a16:creationId xmlns:a16="http://schemas.microsoft.com/office/drawing/2014/main" id="{930A2BAE-8EC3-68ED-7CDE-1ECCEE217F0E}"/>
              </a:ext>
            </a:extLst>
          </p:cNvPr>
          <p:cNvSpPr txBox="1">
            <a:spLocks/>
          </p:cNvSpPr>
          <p:nvPr/>
        </p:nvSpPr>
        <p:spPr>
          <a:xfrm>
            <a:off x="995363" y="431800"/>
            <a:ext cx="10206001" cy="532800"/>
          </a:xfrm>
          <a:prstGeom prst="rect">
            <a:avLst/>
          </a:prstGeom>
        </p:spPr>
        <p:txBody>
          <a:bodyPr vert="horz" lIns="0" tIns="0" rIns="0" bIns="0" rtlCol="0" anchor="t" anchorCtr="0">
            <a:noAutofit/>
          </a:bodyPr>
          <a:lstStyle>
            <a:lvl1pPr algn="l" defTabSz="914400" rtl="0" eaLnBrk="1" latinLnBrk="0" hangingPunct="1">
              <a:lnSpc>
                <a:spcPct val="70000"/>
              </a:lnSpc>
              <a:spcBef>
                <a:spcPct val="0"/>
              </a:spcBef>
              <a:buNone/>
              <a:defRPr sz="4400" kern="1200">
                <a:solidFill>
                  <a:schemeClr val="accent2"/>
                </a:solidFill>
                <a:latin typeface="+mj-lt"/>
                <a:ea typeface="+mj-ea"/>
                <a:cs typeface="+mj-cs"/>
              </a:defRPr>
            </a:lvl1pPr>
          </a:lstStyle>
          <a:p>
            <a:r>
              <a:rPr lang="en-US" dirty="0">
                <a:solidFill>
                  <a:schemeClr val="bg1"/>
                </a:solidFill>
              </a:rPr>
              <a:t>WIIFM?</a:t>
            </a:r>
            <a:endParaRPr lang="en-GB" dirty="0">
              <a:solidFill>
                <a:schemeClr val="bg1"/>
              </a:solidFill>
            </a:endParaRPr>
          </a:p>
        </p:txBody>
      </p:sp>
      <p:grpSp>
        <p:nvGrpSpPr>
          <p:cNvPr id="60" name="Group 59">
            <a:extLst>
              <a:ext uri="{FF2B5EF4-FFF2-40B4-BE49-F238E27FC236}">
                <a16:creationId xmlns:a16="http://schemas.microsoft.com/office/drawing/2014/main" id="{5DB31AFC-D571-24D6-59E8-DFB17E270EF1}"/>
              </a:ext>
            </a:extLst>
          </p:cNvPr>
          <p:cNvGrpSpPr/>
          <p:nvPr/>
        </p:nvGrpSpPr>
        <p:grpSpPr>
          <a:xfrm>
            <a:off x="995550" y="2378040"/>
            <a:ext cx="2116800" cy="2686113"/>
            <a:chOff x="1443282" y="2896200"/>
            <a:chExt cx="2116800" cy="2684631"/>
          </a:xfrm>
        </p:grpSpPr>
        <p:grpSp>
          <p:nvGrpSpPr>
            <p:cNvPr id="61" name="Group 60">
              <a:extLst>
                <a:ext uri="{FF2B5EF4-FFF2-40B4-BE49-F238E27FC236}">
                  <a16:creationId xmlns:a16="http://schemas.microsoft.com/office/drawing/2014/main" id="{758CDC71-77F1-2971-F2E2-1148A58A4B02}"/>
                </a:ext>
              </a:extLst>
            </p:cNvPr>
            <p:cNvGrpSpPr/>
            <p:nvPr/>
          </p:nvGrpSpPr>
          <p:grpSpPr>
            <a:xfrm>
              <a:off x="1443282" y="2896200"/>
              <a:ext cx="1054800" cy="993600"/>
              <a:chOff x="1443282" y="2896200"/>
              <a:chExt cx="1054800" cy="995400"/>
            </a:xfrm>
          </p:grpSpPr>
          <p:sp>
            <p:nvSpPr>
              <p:cNvPr id="69" name="Rectangle 68">
                <a:extLst>
                  <a:ext uri="{FF2B5EF4-FFF2-40B4-BE49-F238E27FC236}">
                    <a16:creationId xmlns:a16="http://schemas.microsoft.com/office/drawing/2014/main" id="{B556038B-25B3-5763-2910-373A92D655EB}"/>
                  </a:ext>
                </a:extLst>
              </p:cNvPr>
              <p:cNvSpPr/>
              <p:nvPr/>
            </p:nvSpPr>
            <p:spPr>
              <a:xfrm>
                <a:off x="1443282" y="2896200"/>
                <a:ext cx="1054800" cy="532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l"/>
                <a:endParaRPr lang="en-US" sz="1500" dirty="0" err="1">
                  <a:solidFill>
                    <a:srgbClr val="FFFFFF"/>
                  </a:solidFill>
                </a:endParaRPr>
              </a:p>
            </p:txBody>
          </p:sp>
          <p:sp>
            <p:nvSpPr>
              <p:cNvPr id="70" name="Rectangle 69">
                <a:extLst>
                  <a:ext uri="{FF2B5EF4-FFF2-40B4-BE49-F238E27FC236}">
                    <a16:creationId xmlns:a16="http://schemas.microsoft.com/office/drawing/2014/main" id="{A7BE32D0-FB08-5850-D36A-1A04240ECDD7}"/>
                  </a:ext>
                </a:extLst>
              </p:cNvPr>
              <p:cNvSpPr/>
              <p:nvPr/>
            </p:nvSpPr>
            <p:spPr>
              <a:xfrm>
                <a:off x="1507732" y="2966400"/>
                <a:ext cx="925200" cy="925200"/>
              </a:xfrm>
              <a:prstGeom prst="rect">
                <a:avLst/>
              </a:prstGeom>
              <a:gradFill flip="none" rotWithShape="1">
                <a:gsLst>
                  <a:gs pos="0">
                    <a:srgbClr val="7213EA"/>
                  </a:gs>
                  <a:gs pos="100000">
                    <a:srgbClr val="1E49E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l"/>
                <a:endParaRPr lang="en-US" sz="1500" dirty="0" err="1">
                  <a:solidFill>
                    <a:srgbClr val="FFFFFF"/>
                  </a:solidFill>
                </a:endParaRPr>
              </a:p>
            </p:txBody>
          </p:sp>
        </p:grpSp>
        <p:sp>
          <p:nvSpPr>
            <p:cNvPr id="62" name="TextBox 61">
              <a:extLst>
                <a:ext uri="{FF2B5EF4-FFF2-40B4-BE49-F238E27FC236}">
                  <a16:creationId xmlns:a16="http://schemas.microsoft.com/office/drawing/2014/main" id="{A40B8674-E498-71BE-F364-1B023861334F}"/>
                </a:ext>
              </a:extLst>
            </p:cNvPr>
            <p:cNvSpPr txBox="1"/>
            <p:nvPr/>
          </p:nvSpPr>
          <p:spPr>
            <a:xfrm>
              <a:off x="1443282" y="4104318"/>
              <a:ext cx="2116800" cy="1476513"/>
            </a:xfrm>
            <a:prstGeom prst="rect">
              <a:avLst/>
            </a:prstGeom>
            <a:noFill/>
          </p:spPr>
          <p:txBody>
            <a:bodyPr wrap="square" lIns="0" tIns="0" rIns="0" bIns="0">
              <a:spAutoFit/>
            </a:bodyPr>
            <a:lstStyle/>
            <a:p>
              <a:pPr marL="0" lvl="1"/>
              <a:r>
                <a:rPr lang="en-US" sz="1600" dirty="0"/>
                <a:t>We all have</a:t>
              </a:r>
              <a:br>
                <a:rPr lang="en-US" sz="1600" dirty="0"/>
              </a:br>
              <a:r>
                <a:rPr lang="en-US" sz="1600" dirty="0"/>
                <a:t>something to learn (e.g., defensive measures, new analytic technique,</a:t>
              </a:r>
              <a:br>
                <a:rPr lang="en-US" sz="1600" dirty="0"/>
              </a:br>
              <a:r>
                <a:rPr lang="en-US" sz="1600" dirty="0"/>
                <a:t>or a new data source).</a:t>
              </a:r>
            </a:p>
          </p:txBody>
        </p:sp>
        <p:grpSp>
          <p:nvGrpSpPr>
            <p:cNvPr id="63" name="Graphic 1">
              <a:extLst>
                <a:ext uri="{FF2B5EF4-FFF2-40B4-BE49-F238E27FC236}">
                  <a16:creationId xmlns:a16="http://schemas.microsoft.com/office/drawing/2014/main" id="{0924E2D3-80D7-9BEA-EDBC-0B5F69659355}"/>
                </a:ext>
              </a:extLst>
            </p:cNvPr>
            <p:cNvGrpSpPr/>
            <p:nvPr/>
          </p:nvGrpSpPr>
          <p:grpSpPr>
            <a:xfrm>
              <a:off x="1665707" y="3177909"/>
              <a:ext cx="609600" cy="533400"/>
              <a:chOff x="1665707" y="3177909"/>
              <a:chExt cx="609600" cy="533400"/>
            </a:xfrm>
            <a:noFill/>
          </p:grpSpPr>
          <p:sp>
            <p:nvSpPr>
              <p:cNvPr id="64" name="Freeform: Shape 63">
                <a:extLst>
                  <a:ext uri="{FF2B5EF4-FFF2-40B4-BE49-F238E27FC236}">
                    <a16:creationId xmlns:a16="http://schemas.microsoft.com/office/drawing/2014/main" id="{A7D42EC7-8EE9-555C-0D41-60AF4934AF0F}"/>
                  </a:ext>
                </a:extLst>
              </p:cNvPr>
              <p:cNvSpPr/>
              <p:nvPr/>
            </p:nvSpPr>
            <p:spPr>
              <a:xfrm>
                <a:off x="1665707" y="3235059"/>
                <a:ext cx="609600" cy="476250"/>
              </a:xfrm>
              <a:custGeom>
                <a:avLst/>
                <a:gdLst>
                  <a:gd name="connsiteX0" fmla="*/ 558745 w 609600"/>
                  <a:gd name="connsiteY0" fmla="*/ -356 h 476250"/>
                  <a:gd name="connsiteX1" fmla="*/ 609475 w 609600"/>
                  <a:gd name="connsiteY1" fmla="*/ -356 h 476250"/>
                  <a:gd name="connsiteX2" fmla="*/ 609475 w 609600"/>
                  <a:gd name="connsiteY2" fmla="*/ 411276 h 476250"/>
                  <a:gd name="connsiteX3" fmla="*/ 362854 w 609600"/>
                  <a:gd name="connsiteY3" fmla="*/ 411276 h 476250"/>
                  <a:gd name="connsiteX4" fmla="*/ 362854 w 609600"/>
                  <a:gd name="connsiteY4" fmla="*/ 413820 h 476250"/>
                  <a:gd name="connsiteX5" fmla="*/ 299732 w 609600"/>
                  <a:gd name="connsiteY5" fmla="*/ 475894 h 476250"/>
                  <a:gd name="connsiteX6" fmla="*/ 236609 w 609600"/>
                  <a:gd name="connsiteY6" fmla="*/ 413820 h 476250"/>
                  <a:gd name="connsiteX7" fmla="*/ 236895 w 609600"/>
                  <a:gd name="connsiteY7" fmla="*/ 411276 h 476250"/>
                  <a:gd name="connsiteX8" fmla="*/ -125 w 609600"/>
                  <a:gd name="connsiteY8" fmla="*/ 411276 h 476250"/>
                  <a:gd name="connsiteX9" fmla="*/ -125 w 609600"/>
                  <a:gd name="connsiteY9" fmla="*/ -356 h 476250"/>
                  <a:gd name="connsiteX10" fmla="*/ 50605 w 609600"/>
                  <a:gd name="connsiteY10" fmla="*/ -356 h 476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09600" h="476250">
                    <a:moveTo>
                      <a:pt x="558745" y="-356"/>
                    </a:moveTo>
                    <a:lnTo>
                      <a:pt x="609475" y="-356"/>
                    </a:lnTo>
                    <a:lnTo>
                      <a:pt x="609475" y="411276"/>
                    </a:lnTo>
                    <a:lnTo>
                      <a:pt x="362854" y="411276"/>
                    </a:lnTo>
                    <a:cubicBezTo>
                      <a:pt x="362854" y="411276"/>
                      <a:pt x="362854" y="413820"/>
                      <a:pt x="362854" y="413820"/>
                    </a:cubicBezTo>
                    <a:cubicBezTo>
                      <a:pt x="362854" y="448119"/>
                      <a:pt x="334603" y="475894"/>
                      <a:pt x="299732" y="475894"/>
                    </a:cubicBezTo>
                    <a:cubicBezTo>
                      <a:pt x="264851" y="475894"/>
                      <a:pt x="236609" y="448119"/>
                      <a:pt x="236609" y="413820"/>
                    </a:cubicBezTo>
                    <a:lnTo>
                      <a:pt x="236895" y="411276"/>
                    </a:lnTo>
                    <a:lnTo>
                      <a:pt x="-125" y="411276"/>
                    </a:lnTo>
                    <a:lnTo>
                      <a:pt x="-125" y="-356"/>
                    </a:lnTo>
                    <a:lnTo>
                      <a:pt x="50605" y="-356"/>
                    </a:lnTo>
                  </a:path>
                </a:pathLst>
              </a:custGeom>
              <a:noFill/>
              <a:ln w="12700" cap="rnd">
                <a:solidFill>
                  <a:schemeClr val="bg1"/>
                </a:solidFill>
                <a:prstDash val="solid"/>
                <a:round/>
              </a:ln>
            </p:spPr>
            <p:txBody>
              <a:bodyPr rtlCol="0" anchor="ctr"/>
              <a:lstStyle/>
              <a:p>
                <a:endParaRPr lang="en-US"/>
              </a:p>
            </p:txBody>
          </p:sp>
          <p:sp>
            <p:nvSpPr>
              <p:cNvPr id="65" name="Freeform: Shape 64">
                <a:extLst>
                  <a:ext uri="{FF2B5EF4-FFF2-40B4-BE49-F238E27FC236}">
                    <a16:creationId xmlns:a16="http://schemas.microsoft.com/office/drawing/2014/main" id="{41FE528B-3824-B6CE-8A24-EC1639CD18F7}"/>
                  </a:ext>
                </a:extLst>
              </p:cNvPr>
              <p:cNvSpPr/>
              <p:nvPr/>
            </p:nvSpPr>
            <p:spPr>
              <a:xfrm>
                <a:off x="1732382" y="3177909"/>
                <a:ext cx="238125" cy="476250"/>
              </a:xfrm>
              <a:custGeom>
                <a:avLst/>
                <a:gdLst>
                  <a:gd name="connsiteX0" fmla="*/ 238000 w 238125"/>
                  <a:gd name="connsiteY0" fmla="*/ 445728 h 476250"/>
                  <a:gd name="connsiteX1" fmla="*/ 238000 w 238125"/>
                  <a:gd name="connsiteY1" fmla="*/ 70024 h 476250"/>
                  <a:gd name="connsiteX2" fmla="*/ 168715 w 238125"/>
                  <a:gd name="connsiteY2" fmla="*/ -356 h 476250"/>
                  <a:gd name="connsiteX3" fmla="*/ -125 w 238125"/>
                  <a:gd name="connsiteY3" fmla="*/ -356 h 476250"/>
                  <a:gd name="connsiteX4" fmla="*/ -125 w 238125"/>
                  <a:gd name="connsiteY4" fmla="*/ 405228 h 476250"/>
                  <a:gd name="connsiteX5" fmla="*/ 174221 w 238125"/>
                  <a:gd name="connsiteY5" fmla="*/ 405228 h 476250"/>
                  <a:gd name="connsiteX6" fmla="*/ 235762 w 238125"/>
                  <a:gd name="connsiteY6" fmla="*/ 467741 h 476250"/>
                  <a:gd name="connsiteX7" fmla="*/ 235762 w 238125"/>
                  <a:gd name="connsiteY7" fmla="*/ 475894 h 476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8125" h="476250">
                    <a:moveTo>
                      <a:pt x="238000" y="445728"/>
                    </a:moveTo>
                    <a:lnTo>
                      <a:pt x="238000" y="70024"/>
                    </a:lnTo>
                    <a:cubicBezTo>
                      <a:pt x="238000" y="31134"/>
                      <a:pt x="206996" y="-356"/>
                      <a:pt x="168715" y="-356"/>
                    </a:cubicBezTo>
                    <a:lnTo>
                      <a:pt x="-125" y="-356"/>
                    </a:lnTo>
                    <a:lnTo>
                      <a:pt x="-125" y="405228"/>
                    </a:lnTo>
                    <a:lnTo>
                      <a:pt x="174221" y="405228"/>
                    </a:lnTo>
                    <a:cubicBezTo>
                      <a:pt x="208215" y="405228"/>
                      <a:pt x="235762" y="433213"/>
                      <a:pt x="235762" y="467741"/>
                    </a:cubicBezTo>
                    <a:lnTo>
                      <a:pt x="235762" y="475894"/>
                    </a:lnTo>
                  </a:path>
                </a:pathLst>
              </a:custGeom>
              <a:noFill/>
              <a:ln w="12700" cap="rnd">
                <a:solidFill>
                  <a:schemeClr val="bg1"/>
                </a:solidFill>
                <a:prstDash val="solid"/>
                <a:round/>
              </a:ln>
            </p:spPr>
            <p:txBody>
              <a:bodyPr rtlCol="0" anchor="ctr"/>
              <a:lstStyle/>
              <a:p>
                <a:endParaRPr lang="en-US"/>
              </a:p>
            </p:txBody>
          </p:sp>
          <p:sp>
            <p:nvSpPr>
              <p:cNvPr id="66" name="Freeform: Shape 65">
                <a:extLst>
                  <a:ext uri="{FF2B5EF4-FFF2-40B4-BE49-F238E27FC236}">
                    <a16:creationId xmlns:a16="http://schemas.microsoft.com/office/drawing/2014/main" id="{498385C0-CF57-806D-31F0-8E196B0B2639}"/>
                  </a:ext>
                </a:extLst>
              </p:cNvPr>
              <p:cNvSpPr/>
              <p:nvPr/>
            </p:nvSpPr>
            <p:spPr>
              <a:xfrm>
                <a:off x="1970507" y="3177909"/>
                <a:ext cx="238125" cy="476250"/>
              </a:xfrm>
              <a:custGeom>
                <a:avLst/>
                <a:gdLst>
                  <a:gd name="connsiteX0" fmla="*/ -125 w 238125"/>
                  <a:gd name="connsiteY0" fmla="*/ 70024 h 476250"/>
                  <a:gd name="connsiteX1" fmla="*/ 69169 w 238125"/>
                  <a:gd name="connsiteY1" fmla="*/ -356 h 476250"/>
                  <a:gd name="connsiteX2" fmla="*/ 238000 w 238125"/>
                  <a:gd name="connsiteY2" fmla="*/ -356 h 476250"/>
                  <a:gd name="connsiteX3" fmla="*/ 238000 w 238125"/>
                  <a:gd name="connsiteY3" fmla="*/ 405228 h 476250"/>
                  <a:gd name="connsiteX4" fmla="*/ 108012 w 238125"/>
                  <a:gd name="connsiteY4" fmla="*/ 405228 h 476250"/>
                  <a:gd name="connsiteX5" fmla="*/ 67207 w 238125"/>
                  <a:gd name="connsiteY5" fmla="*/ 405228 h 476250"/>
                  <a:gd name="connsiteX6" fmla="*/ 63559 w 238125"/>
                  <a:gd name="connsiteY6" fmla="*/ 405228 h 476250"/>
                  <a:gd name="connsiteX7" fmla="*/ 2028 w 238125"/>
                  <a:gd name="connsiteY7" fmla="*/ 467741 h 476250"/>
                  <a:gd name="connsiteX8" fmla="*/ 2028 w 238125"/>
                  <a:gd name="connsiteY8" fmla="*/ 475894 h 476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8125" h="476250">
                    <a:moveTo>
                      <a:pt x="-125" y="70024"/>
                    </a:moveTo>
                    <a:cubicBezTo>
                      <a:pt x="-125" y="31134"/>
                      <a:pt x="30879" y="-356"/>
                      <a:pt x="69169" y="-356"/>
                    </a:cubicBezTo>
                    <a:lnTo>
                      <a:pt x="238000" y="-356"/>
                    </a:lnTo>
                    <a:lnTo>
                      <a:pt x="238000" y="405228"/>
                    </a:lnTo>
                    <a:lnTo>
                      <a:pt x="108012" y="405228"/>
                    </a:lnTo>
                    <a:cubicBezTo>
                      <a:pt x="108012" y="405228"/>
                      <a:pt x="67207" y="405228"/>
                      <a:pt x="67207" y="405228"/>
                    </a:cubicBezTo>
                    <a:lnTo>
                      <a:pt x="63559" y="405228"/>
                    </a:lnTo>
                    <a:cubicBezTo>
                      <a:pt x="29574" y="405228"/>
                      <a:pt x="2028" y="433213"/>
                      <a:pt x="2028" y="467741"/>
                    </a:cubicBezTo>
                    <a:lnTo>
                      <a:pt x="2028" y="475894"/>
                    </a:lnTo>
                  </a:path>
                </a:pathLst>
              </a:custGeom>
              <a:noFill/>
              <a:ln w="12700" cap="rnd">
                <a:solidFill>
                  <a:schemeClr val="bg1"/>
                </a:solidFill>
                <a:prstDash val="solid"/>
                <a:round/>
              </a:ln>
            </p:spPr>
            <p:txBody>
              <a:bodyPr rtlCol="0" anchor="ctr"/>
              <a:lstStyle/>
              <a:p>
                <a:endParaRPr lang="en-US"/>
              </a:p>
            </p:txBody>
          </p:sp>
          <p:sp>
            <p:nvSpPr>
              <p:cNvPr id="67" name="Freeform: Shape 66">
                <a:extLst>
                  <a:ext uri="{FF2B5EF4-FFF2-40B4-BE49-F238E27FC236}">
                    <a16:creationId xmlns:a16="http://schemas.microsoft.com/office/drawing/2014/main" id="{0AAD5D18-BFC8-69F9-E588-D8FD87E02A5C}"/>
                  </a:ext>
                </a:extLst>
              </p:cNvPr>
              <p:cNvSpPr/>
              <p:nvPr/>
            </p:nvSpPr>
            <p:spPr>
              <a:xfrm>
                <a:off x="1684757" y="3577959"/>
                <a:ext cx="47625" cy="66675"/>
              </a:xfrm>
              <a:custGeom>
                <a:avLst/>
                <a:gdLst>
                  <a:gd name="connsiteX0" fmla="*/ -125 w 47625"/>
                  <a:gd name="connsiteY0" fmla="*/ 66319 h 66675"/>
                  <a:gd name="connsiteX1" fmla="*/ 47500 w 47625"/>
                  <a:gd name="connsiteY1" fmla="*/ -356 h 66675"/>
                </a:gdLst>
                <a:ahLst/>
                <a:cxnLst>
                  <a:cxn ang="0">
                    <a:pos x="connsiteX0" y="connsiteY0"/>
                  </a:cxn>
                  <a:cxn ang="0">
                    <a:pos x="connsiteX1" y="connsiteY1"/>
                  </a:cxn>
                </a:cxnLst>
                <a:rect l="l" t="t" r="r" b="b"/>
                <a:pathLst>
                  <a:path w="47625" h="66675">
                    <a:moveTo>
                      <a:pt x="-125" y="66319"/>
                    </a:moveTo>
                    <a:lnTo>
                      <a:pt x="47500" y="-356"/>
                    </a:lnTo>
                  </a:path>
                </a:pathLst>
              </a:custGeom>
              <a:noFill/>
              <a:ln w="12700" cap="rnd">
                <a:solidFill>
                  <a:schemeClr val="bg1"/>
                </a:solidFill>
                <a:prstDash val="solid"/>
                <a:round/>
              </a:ln>
            </p:spPr>
            <p:txBody>
              <a:bodyPr rtlCol="0" anchor="ctr"/>
              <a:lstStyle/>
              <a:p>
                <a:endParaRPr lang="en-US"/>
              </a:p>
            </p:txBody>
          </p:sp>
          <p:sp>
            <p:nvSpPr>
              <p:cNvPr id="68" name="Freeform: Shape 67">
                <a:extLst>
                  <a:ext uri="{FF2B5EF4-FFF2-40B4-BE49-F238E27FC236}">
                    <a16:creationId xmlns:a16="http://schemas.microsoft.com/office/drawing/2014/main" id="{3B113F1D-3A0E-1300-6A7D-6158910D3197}"/>
                  </a:ext>
                </a:extLst>
              </p:cNvPr>
              <p:cNvSpPr/>
              <p:nvPr/>
            </p:nvSpPr>
            <p:spPr>
              <a:xfrm>
                <a:off x="2208632" y="3577959"/>
                <a:ext cx="57150" cy="66675"/>
              </a:xfrm>
              <a:custGeom>
                <a:avLst/>
                <a:gdLst>
                  <a:gd name="connsiteX0" fmla="*/ 57025 w 57150"/>
                  <a:gd name="connsiteY0" fmla="*/ 66319 h 66675"/>
                  <a:gd name="connsiteX1" fmla="*/ -125 w 57150"/>
                  <a:gd name="connsiteY1" fmla="*/ -356 h 66675"/>
                </a:gdLst>
                <a:ahLst/>
                <a:cxnLst>
                  <a:cxn ang="0">
                    <a:pos x="connsiteX0" y="connsiteY0"/>
                  </a:cxn>
                  <a:cxn ang="0">
                    <a:pos x="connsiteX1" y="connsiteY1"/>
                  </a:cxn>
                </a:cxnLst>
                <a:rect l="l" t="t" r="r" b="b"/>
                <a:pathLst>
                  <a:path w="57150" h="66675">
                    <a:moveTo>
                      <a:pt x="57025" y="66319"/>
                    </a:moveTo>
                    <a:lnTo>
                      <a:pt x="-125" y="-356"/>
                    </a:lnTo>
                  </a:path>
                </a:pathLst>
              </a:custGeom>
              <a:noFill/>
              <a:ln w="12700" cap="rnd">
                <a:solidFill>
                  <a:schemeClr val="bg1"/>
                </a:solidFill>
                <a:prstDash val="solid"/>
                <a:round/>
              </a:ln>
            </p:spPr>
            <p:txBody>
              <a:bodyPr rtlCol="0" anchor="ctr"/>
              <a:lstStyle/>
              <a:p>
                <a:endParaRPr lang="en-US"/>
              </a:p>
            </p:txBody>
          </p:sp>
        </p:grpSp>
      </p:grpSp>
      <p:grpSp>
        <p:nvGrpSpPr>
          <p:cNvPr id="71" name="Group 70">
            <a:extLst>
              <a:ext uri="{FF2B5EF4-FFF2-40B4-BE49-F238E27FC236}">
                <a16:creationId xmlns:a16="http://schemas.microsoft.com/office/drawing/2014/main" id="{35311DF7-71BF-91F4-E912-4E310EB3B321}"/>
              </a:ext>
            </a:extLst>
          </p:cNvPr>
          <p:cNvGrpSpPr/>
          <p:nvPr/>
        </p:nvGrpSpPr>
        <p:grpSpPr>
          <a:xfrm>
            <a:off x="3905014" y="2378040"/>
            <a:ext cx="2044800" cy="2932278"/>
            <a:chOff x="4049902" y="2896200"/>
            <a:chExt cx="2044800" cy="2930797"/>
          </a:xfrm>
        </p:grpSpPr>
        <p:grpSp>
          <p:nvGrpSpPr>
            <p:cNvPr id="72" name="Group 71">
              <a:extLst>
                <a:ext uri="{FF2B5EF4-FFF2-40B4-BE49-F238E27FC236}">
                  <a16:creationId xmlns:a16="http://schemas.microsoft.com/office/drawing/2014/main" id="{01AA51F3-782B-C7EC-F917-891D230697C2}"/>
                </a:ext>
              </a:extLst>
            </p:cNvPr>
            <p:cNvGrpSpPr/>
            <p:nvPr/>
          </p:nvGrpSpPr>
          <p:grpSpPr>
            <a:xfrm>
              <a:off x="4049902" y="2896200"/>
              <a:ext cx="1054800" cy="993600"/>
              <a:chOff x="3936401" y="2896200"/>
              <a:chExt cx="1054800" cy="995400"/>
            </a:xfrm>
          </p:grpSpPr>
          <p:sp>
            <p:nvSpPr>
              <p:cNvPr id="82" name="Rectangle 81">
                <a:extLst>
                  <a:ext uri="{FF2B5EF4-FFF2-40B4-BE49-F238E27FC236}">
                    <a16:creationId xmlns:a16="http://schemas.microsoft.com/office/drawing/2014/main" id="{4FD9BF37-FC97-0C9E-8B11-18ADFC0C7008}"/>
                  </a:ext>
                </a:extLst>
              </p:cNvPr>
              <p:cNvSpPr/>
              <p:nvPr/>
            </p:nvSpPr>
            <p:spPr>
              <a:xfrm>
                <a:off x="3936401" y="2896200"/>
                <a:ext cx="1054800" cy="532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l"/>
                <a:endParaRPr lang="en-US" sz="1500" dirty="0" err="1">
                  <a:solidFill>
                    <a:srgbClr val="FFFFFF"/>
                  </a:solidFill>
                </a:endParaRPr>
              </a:p>
            </p:txBody>
          </p:sp>
          <p:sp>
            <p:nvSpPr>
              <p:cNvPr id="83" name="Rectangle 82">
                <a:extLst>
                  <a:ext uri="{FF2B5EF4-FFF2-40B4-BE49-F238E27FC236}">
                    <a16:creationId xmlns:a16="http://schemas.microsoft.com/office/drawing/2014/main" id="{DF17C02A-1099-4179-AC74-6677B94E009D}"/>
                  </a:ext>
                </a:extLst>
              </p:cNvPr>
              <p:cNvSpPr/>
              <p:nvPr/>
            </p:nvSpPr>
            <p:spPr>
              <a:xfrm>
                <a:off x="4001201" y="2966400"/>
                <a:ext cx="925200" cy="925200"/>
              </a:xfrm>
              <a:prstGeom prst="rect">
                <a:avLst/>
              </a:prstGeom>
              <a:gradFill flip="none" rotWithShape="1">
                <a:gsLst>
                  <a:gs pos="0">
                    <a:srgbClr val="7213EA"/>
                  </a:gs>
                  <a:gs pos="100000">
                    <a:srgbClr val="1E49E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l"/>
                <a:endParaRPr lang="en-US" sz="1500" dirty="0" err="1">
                  <a:solidFill>
                    <a:srgbClr val="FFFFFF"/>
                  </a:solidFill>
                </a:endParaRPr>
              </a:p>
            </p:txBody>
          </p:sp>
        </p:grpSp>
        <p:sp>
          <p:nvSpPr>
            <p:cNvPr id="73" name="TextBox 72">
              <a:extLst>
                <a:ext uri="{FF2B5EF4-FFF2-40B4-BE49-F238E27FC236}">
                  <a16:creationId xmlns:a16="http://schemas.microsoft.com/office/drawing/2014/main" id="{182963B6-A1F1-D5D2-3D87-39A90C6DDBB2}"/>
                </a:ext>
              </a:extLst>
            </p:cNvPr>
            <p:cNvSpPr txBox="1"/>
            <p:nvPr/>
          </p:nvSpPr>
          <p:spPr>
            <a:xfrm>
              <a:off x="4049902" y="4104318"/>
              <a:ext cx="2044800" cy="1722679"/>
            </a:xfrm>
            <a:prstGeom prst="rect">
              <a:avLst/>
            </a:prstGeom>
            <a:noFill/>
          </p:spPr>
          <p:txBody>
            <a:bodyPr wrap="square" lIns="0" tIns="0" rIns="0" bIns="0">
              <a:spAutoFit/>
            </a:bodyPr>
            <a:lstStyle/>
            <a:p>
              <a:pPr marL="0" lvl="1"/>
              <a:r>
                <a:rPr lang="en-US" sz="1600" dirty="0"/>
                <a:t>Reminder to leverage all available telemetry:</a:t>
              </a:r>
            </a:p>
            <a:p>
              <a:pPr marL="173736" lvl="1" indent="-173736">
                <a:buClr>
                  <a:srgbClr val="00338D"/>
                </a:buClr>
                <a:buFont typeface="Arial" panose="020B0604020202020204" pitchFamily="34" charset="0"/>
                <a:buChar char="•"/>
              </a:pPr>
              <a:r>
                <a:rPr lang="en-US" sz="1600" dirty="0"/>
                <a:t>Think about what data may be available aside from host-based or cloud-based forensics.</a:t>
              </a:r>
            </a:p>
          </p:txBody>
        </p:sp>
        <p:grpSp>
          <p:nvGrpSpPr>
            <p:cNvPr id="74" name="Graphic 25">
              <a:extLst>
                <a:ext uri="{FF2B5EF4-FFF2-40B4-BE49-F238E27FC236}">
                  <a16:creationId xmlns:a16="http://schemas.microsoft.com/office/drawing/2014/main" id="{E9377CCE-BC8F-DB0F-C240-346EB6CBA86D}"/>
                </a:ext>
              </a:extLst>
            </p:cNvPr>
            <p:cNvGrpSpPr/>
            <p:nvPr/>
          </p:nvGrpSpPr>
          <p:grpSpPr>
            <a:xfrm>
              <a:off x="4272501" y="3137103"/>
              <a:ext cx="609600" cy="581027"/>
              <a:chOff x="4272501" y="3137103"/>
              <a:chExt cx="609600" cy="581027"/>
            </a:xfrm>
            <a:noFill/>
          </p:grpSpPr>
          <p:sp>
            <p:nvSpPr>
              <p:cNvPr id="75" name="Freeform: Shape 74">
                <a:extLst>
                  <a:ext uri="{FF2B5EF4-FFF2-40B4-BE49-F238E27FC236}">
                    <a16:creationId xmlns:a16="http://schemas.microsoft.com/office/drawing/2014/main" id="{4E283DB2-2E69-F91F-57AE-48ADCDB850D0}"/>
                  </a:ext>
                </a:extLst>
              </p:cNvPr>
              <p:cNvSpPr/>
              <p:nvPr/>
            </p:nvSpPr>
            <p:spPr>
              <a:xfrm>
                <a:off x="4272501" y="3137103"/>
                <a:ext cx="609600" cy="428627"/>
              </a:xfrm>
              <a:custGeom>
                <a:avLst/>
                <a:gdLst>
                  <a:gd name="connsiteX0" fmla="*/ 398354 w 609600"/>
                  <a:gd name="connsiteY0" fmla="*/ 428066 h 428627"/>
                  <a:gd name="connsiteX1" fmla="*/ 477631 w 609600"/>
                  <a:gd name="connsiteY1" fmla="*/ 428066 h 428627"/>
                  <a:gd name="connsiteX2" fmla="*/ 608800 w 609600"/>
                  <a:gd name="connsiteY2" fmla="*/ 297240 h 428627"/>
                  <a:gd name="connsiteX3" fmla="*/ 490842 w 609600"/>
                  <a:gd name="connsiteY3" fmla="*/ 166415 h 428627"/>
                  <a:gd name="connsiteX4" fmla="*/ 282282 w 609600"/>
                  <a:gd name="connsiteY4" fmla="*/ 756 h 428627"/>
                  <a:gd name="connsiteX5" fmla="*/ 116195 w 609600"/>
                  <a:gd name="connsiteY5" fmla="*/ 166415 h 428627"/>
                  <a:gd name="connsiteX6" fmla="*/ 123 w 609600"/>
                  <a:gd name="connsiteY6" fmla="*/ 310413 h 428627"/>
                  <a:gd name="connsiteX7" fmla="*/ 131292 w 609600"/>
                  <a:gd name="connsiteY7" fmla="*/ 428066 h 428627"/>
                  <a:gd name="connsiteX8" fmla="*/ 195462 w 609600"/>
                  <a:gd name="connsiteY8" fmla="*/ 428066 h 428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9600" h="428627">
                    <a:moveTo>
                      <a:pt x="398354" y="428066"/>
                    </a:moveTo>
                    <a:cubicBezTo>
                      <a:pt x="477631" y="428066"/>
                      <a:pt x="477631" y="428066"/>
                      <a:pt x="477631" y="428066"/>
                    </a:cubicBezTo>
                    <a:cubicBezTo>
                      <a:pt x="551231" y="428066"/>
                      <a:pt x="608800" y="367830"/>
                      <a:pt x="608800" y="297240"/>
                    </a:cubicBezTo>
                    <a:cubicBezTo>
                      <a:pt x="608800" y="230413"/>
                      <a:pt x="556898" y="174882"/>
                      <a:pt x="490842" y="166415"/>
                    </a:cubicBezTo>
                    <a:cubicBezTo>
                      <a:pt x="477631" y="62877"/>
                      <a:pt x="385143" y="-11474"/>
                      <a:pt x="282282" y="756"/>
                    </a:cubicBezTo>
                    <a:cubicBezTo>
                      <a:pt x="196415" y="11109"/>
                      <a:pt x="127520" y="79823"/>
                      <a:pt x="116195" y="166415"/>
                    </a:cubicBezTo>
                    <a:cubicBezTo>
                      <a:pt x="42586" y="174882"/>
                      <a:pt x="-8373" y="238881"/>
                      <a:pt x="123" y="310413"/>
                    </a:cubicBezTo>
                    <a:cubicBezTo>
                      <a:pt x="6734" y="377241"/>
                      <a:pt x="62407" y="426180"/>
                      <a:pt x="131292" y="428066"/>
                    </a:cubicBezTo>
                    <a:cubicBezTo>
                      <a:pt x="195462" y="428066"/>
                      <a:pt x="195462" y="428066"/>
                      <a:pt x="195462" y="428066"/>
                    </a:cubicBezTo>
                  </a:path>
                </a:pathLst>
              </a:custGeom>
              <a:noFill/>
              <a:ln w="12700" cap="sq">
                <a:solidFill>
                  <a:schemeClr val="bg1"/>
                </a:solidFill>
                <a:prstDash val="solid"/>
                <a:round/>
              </a:ln>
            </p:spPr>
            <p:txBody>
              <a:bodyPr rtlCol="0" anchor="ctr"/>
              <a:lstStyle/>
              <a:p>
                <a:endParaRPr lang="en-US"/>
              </a:p>
            </p:txBody>
          </p:sp>
          <p:sp>
            <p:nvSpPr>
              <p:cNvPr id="76" name="Freeform: Shape 75">
                <a:extLst>
                  <a:ext uri="{FF2B5EF4-FFF2-40B4-BE49-F238E27FC236}">
                    <a16:creationId xmlns:a16="http://schemas.microsoft.com/office/drawing/2014/main" id="{B7128F55-8D77-7F26-CAA6-1AF0450DD52A}"/>
                  </a:ext>
                </a:extLst>
              </p:cNvPr>
              <p:cNvSpPr/>
              <p:nvPr/>
            </p:nvSpPr>
            <p:spPr>
              <a:xfrm>
                <a:off x="4367752" y="3603831"/>
                <a:ext cx="47625" cy="47625"/>
              </a:xfrm>
              <a:custGeom>
                <a:avLst/>
                <a:gdLst>
                  <a:gd name="connsiteX0" fmla="*/ 23478 w 47625"/>
                  <a:gd name="connsiteY0" fmla="*/ -561 h 47625"/>
                  <a:gd name="connsiteX1" fmla="*/ 46824 w 47625"/>
                  <a:gd name="connsiteY1" fmla="*/ 23252 h 47625"/>
                  <a:gd name="connsiteX2" fmla="*/ 23478 w 47625"/>
                  <a:gd name="connsiteY2" fmla="*/ 47064 h 47625"/>
                  <a:gd name="connsiteX3" fmla="*/ -801 w 47625"/>
                  <a:gd name="connsiteY3" fmla="*/ 23252 h 47625"/>
                  <a:gd name="connsiteX4" fmla="*/ 23478 w 47625"/>
                  <a:gd name="connsiteY4" fmla="*/ -561 h 47625"/>
                  <a:gd name="connsiteX5" fmla="*/ 23478 w 47625"/>
                  <a:gd name="connsiteY5" fmla="*/ -561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625" h="47625">
                    <a:moveTo>
                      <a:pt x="23478" y="-561"/>
                    </a:moveTo>
                    <a:cubicBezTo>
                      <a:pt x="36556" y="-561"/>
                      <a:pt x="46824" y="9916"/>
                      <a:pt x="46824" y="23252"/>
                    </a:cubicBezTo>
                    <a:cubicBezTo>
                      <a:pt x="46824" y="36587"/>
                      <a:pt x="36556" y="47064"/>
                      <a:pt x="23478" y="47064"/>
                    </a:cubicBezTo>
                    <a:cubicBezTo>
                      <a:pt x="10401" y="47064"/>
                      <a:pt x="-801" y="35634"/>
                      <a:pt x="-801" y="23252"/>
                    </a:cubicBezTo>
                    <a:cubicBezTo>
                      <a:pt x="-801" y="9916"/>
                      <a:pt x="10401" y="-561"/>
                      <a:pt x="23478" y="-561"/>
                    </a:cubicBezTo>
                    <a:lnTo>
                      <a:pt x="23478" y="-561"/>
                    </a:lnTo>
                    <a:close/>
                  </a:path>
                </a:pathLst>
              </a:custGeom>
              <a:noFill/>
              <a:ln w="12700" cap="sq">
                <a:solidFill>
                  <a:schemeClr val="bg1"/>
                </a:solidFill>
                <a:prstDash val="solid"/>
                <a:round/>
              </a:ln>
            </p:spPr>
            <p:txBody>
              <a:bodyPr rtlCol="0" anchor="ctr"/>
              <a:lstStyle/>
              <a:p>
                <a:endParaRPr lang="en-US"/>
              </a:p>
            </p:txBody>
          </p:sp>
          <p:sp>
            <p:nvSpPr>
              <p:cNvPr id="77" name="Freeform: Shape 76">
                <a:extLst>
                  <a:ext uri="{FF2B5EF4-FFF2-40B4-BE49-F238E27FC236}">
                    <a16:creationId xmlns:a16="http://schemas.microsoft.com/office/drawing/2014/main" id="{3185238F-350E-8DB5-D57B-74832BDFEBC7}"/>
                  </a:ext>
                </a:extLst>
              </p:cNvPr>
              <p:cNvSpPr/>
              <p:nvPr/>
            </p:nvSpPr>
            <p:spPr>
              <a:xfrm>
                <a:off x="4720177" y="3603831"/>
                <a:ext cx="47625" cy="47625"/>
              </a:xfrm>
              <a:custGeom>
                <a:avLst/>
                <a:gdLst>
                  <a:gd name="connsiteX0" fmla="*/ 22021 w 47625"/>
                  <a:gd name="connsiteY0" fmla="*/ -561 h 47625"/>
                  <a:gd name="connsiteX1" fmla="*/ 46824 w 47625"/>
                  <a:gd name="connsiteY1" fmla="*/ 23252 h 47625"/>
                  <a:gd name="connsiteX2" fmla="*/ 22021 w 47625"/>
                  <a:gd name="connsiteY2" fmla="*/ 47064 h 47625"/>
                  <a:gd name="connsiteX3" fmla="*/ -801 w 47625"/>
                  <a:gd name="connsiteY3" fmla="*/ 23252 h 47625"/>
                  <a:gd name="connsiteX4" fmla="*/ 22021 w 47625"/>
                  <a:gd name="connsiteY4" fmla="*/ -561 h 47625"/>
                  <a:gd name="connsiteX5" fmla="*/ 22021 w 47625"/>
                  <a:gd name="connsiteY5" fmla="*/ -561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625" h="47625">
                    <a:moveTo>
                      <a:pt x="22021" y="-561"/>
                    </a:moveTo>
                    <a:cubicBezTo>
                      <a:pt x="35908" y="-561"/>
                      <a:pt x="46824" y="9916"/>
                      <a:pt x="46824" y="23252"/>
                    </a:cubicBezTo>
                    <a:cubicBezTo>
                      <a:pt x="46824" y="36587"/>
                      <a:pt x="35908" y="47064"/>
                      <a:pt x="22021" y="47064"/>
                    </a:cubicBezTo>
                    <a:cubicBezTo>
                      <a:pt x="8124" y="47064"/>
                      <a:pt x="-801" y="36587"/>
                      <a:pt x="-801" y="23252"/>
                    </a:cubicBezTo>
                    <a:cubicBezTo>
                      <a:pt x="-801" y="9916"/>
                      <a:pt x="9124" y="-561"/>
                      <a:pt x="22021" y="-561"/>
                    </a:cubicBezTo>
                    <a:lnTo>
                      <a:pt x="22021" y="-561"/>
                    </a:lnTo>
                    <a:close/>
                  </a:path>
                </a:pathLst>
              </a:custGeom>
              <a:noFill/>
              <a:ln w="12700" cap="sq">
                <a:solidFill>
                  <a:schemeClr val="bg1"/>
                </a:solidFill>
                <a:prstDash val="solid"/>
                <a:round/>
              </a:ln>
            </p:spPr>
            <p:txBody>
              <a:bodyPr rtlCol="0" anchor="ctr"/>
              <a:lstStyle/>
              <a:p>
                <a:endParaRPr lang="en-US"/>
              </a:p>
            </p:txBody>
          </p:sp>
          <p:sp>
            <p:nvSpPr>
              <p:cNvPr id="78" name="Freeform: Shape 77">
                <a:extLst>
                  <a:ext uri="{FF2B5EF4-FFF2-40B4-BE49-F238E27FC236}">
                    <a16:creationId xmlns:a16="http://schemas.microsoft.com/office/drawing/2014/main" id="{73B2E8D0-9DD5-77D1-5BED-3A8028C0F4F3}"/>
                  </a:ext>
                </a:extLst>
              </p:cNvPr>
              <p:cNvSpPr/>
              <p:nvPr/>
            </p:nvSpPr>
            <p:spPr>
              <a:xfrm>
                <a:off x="4548727" y="3670506"/>
                <a:ext cx="38100" cy="47625"/>
              </a:xfrm>
              <a:custGeom>
                <a:avLst/>
                <a:gdLst>
                  <a:gd name="connsiteX0" fmla="*/ 17458 w 38100"/>
                  <a:gd name="connsiteY0" fmla="*/ -561 h 47625"/>
                  <a:gd name="connsiteX1" fmla="*/ 37299 w 38100"/>
                  <a:gd name="connsiteY1" fmla="*/ 23252 h 47625"/>
                  <a:gd name="connsiteX2" fmla="*/ 17458 w 38100"/>
                  <a:gd name="connsiteY2" fmla="*/ 47064 h 47625"/>
                  <a:gd name="connsiteX3" fmla="*/ -801 w 38100"/>
                  <a:gd name="connsiteY3" fmla="*/ 23252 h 47625"/>
                  <a:gd name="connsiteX4" fmla="*/ 17458 w 38100"/>
                  <a:gd name="connsiteY4" fmla="*/ -561 h 47625"/>
                  <a:gd name="connsiteX5" fmla="*/ 17458 w 38100"/>
                  <a:gd name="connsiteY5" fmla="*/ -561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100" h="47625">
                    <a:moveTo>
                      <a:pt x="17458" y="-561"/>
                    </a:moveTo>
                    <a:cubicBezTo>
                      <a:pt x="28565" y="-561"/>
                      <a:pt x="37299" y="9916"/>
                      <a:pt x="37299" y="23252"/>
                    </a:cubicBezTo>
                    <a:cubicBezTo>
                      <a:pt x="37299" y="36587"/>
                      <a:pt x="28565" y="47064"/>
                      <a:pt x="17458" y="47064"/>
                    </a:cubicBezTo>
                    <a:cubicBezTo>
                      <a:pt x="6343" y="47064"/>
                      <a:pt x="-801" y="36587"/>
                      <a:pt x="-801" y="23252"/>
                    </a:cubicBezTo>
                    <a:cubicBezTo>
                      <a:pt x="-801" y="9916"/>
                      <a:pt x="7133" y="-561"/>
                      <a:pt x="17458" y="-561"/>
                    </a:cubicBezTo>
                    <a:lnTo>
                      <a:pt x="17458" y="-561"/>
                    </a:lnTo>
                    <a:close/>
                  </a:path>
                </a:pathLst>
              </a:custGeom>
              <a:noFill/>
              <a:ln w="12700" cap="sq">
                <a:solidFill>
                  <a:schemeClr val="bg1"/>
                </a:solidFill>
                <a:prstDash val="solid"/>
                <a:round/>
              </a:ln>
            </p:spPr>
            <p:txBody>
              <a:bodyPr rtlCol="0" anchor="ctr"/>
              <a:lstStyle/>
              <a:p>
                <a:endParaRPr lang="en-US"/>
              </a:p>
            </p:txBody>
          </p:sp>
          <p:sp>
            <p:nvSpPr>
              <p:cNvPr id="79" name="Freeform: Shape 78">
                <a:extLst>
                  <a:ext uri="{FF2B5EF4-FFF2-40B4-BE49-F238E27FC236}">
                    <a16:creationId xmlns:a16="http://schemas.microsoft.com/office/drawing/2014/main" id="{E86DD81F-6333-2171-E3F5-880858FFCCC5}"/>
                  </a:ext>
                </a:extLst>
              </p:cNvPr>
              <p:cNvSpPr/>
              <p:nvPr/>
            </p:nvSpPr>
            <p:spPr>
              <a:xfrm>
                <a:off x="4415377" y="3508581"/>
                <a:ext cx="95250" cy="114300"/>
              </a:xfrm>
              <a:custGeom>
                <a:avLst/>
                <a:gdLst>
                  <a:gd name="connsiteX0" fmla="*/ -801 w 95250"/>
                  <a:gd name="connsiteY0" fmla="*/ 113739 h 114300"/>
                  <a:gd name="connsiteX1" fmla="*/ 92544 w 95250"/>
                  <a:gd name="connsiteY1" fmla="*/ 113739 h 114300"/>
                  <a:gd name="connsiteX2" fmla="*/ 94449 w 95250"/>
                  <a:gd name="connsiteY2" fmla="*/ 111910 h 114300"/>
                  <a:gd name="connsiteX3" fmla="*/ 94449 w 95250"/>
                  <a:gd name="connsiteY3" fmla="*/ -561 h 114300"/>
                </a:gdLst>
                <a:ahLst/>
                <a:cxnLst>
                  <a:cxn ang="0">
                    <a:pos x="connsiteX0" y="connsiteY0"/>
                  </a:cxn>
                  <a:cxn ang="0">
                    <a:pos x="connsiteX1" y="connsiteY1"/>
                  </a:cxn>
                  <a:cxn ang="0">
                    <a:pos x="connsiteX2" y="connsiteY2"/>
                  </a:cxn>
                  <a:cxn ang="0">
                    <a:pos x="connsiteX3" y="connsiteY3"/>
                  </a:cxn>
                </a:cxnLst>
                <a:rect l="l" t="t" r="r" b="b"/>
                <a:pathLst>
                  <a:path w="95250" h="114300">
                    <a:moveTo>
                      <a:pt x="-801" y="113739"/>
                    </a:moveTo>
                    <a:cubicBezTo>
                      <a:pt x="92544" y="113739"/>
                      <a:pt x="92544" y="113739"/>
                      <a:pt x="92544" y="113739"/>
                    </a:cubicBezTo>
                    <a:cubicBezTo>
                      <a:pt x="94449" y="113739"/>
                      <a:pt x="94449" y="111910"/>
                      <a:pt x="94449" y="111910"/>
                    </a:cubicBezTo>
                    <a:cubicBezTo>
                      <a:pt x="94449" y="-561"/>
                      <a:pt x="94449" y="-561"/>
                      <a:pt x="94449" y="-561"/>
                    </a:cubicBezTo>
                  </a:path>
                </a:pathLst>
              </a:custGeom>
              <a:noFill/>
              <a:ln w="12700" cap="sq">
                <a:solidFill>
                  <a:schemeClr val="bg1"/>
                </a:solidFill>
                <a:prstDash val="solid"/>
                <a:round/>
              </a:ln>
            </p:spPr>
            <p:txBody>
              <a:bodyPr rtlCol="0" anchor="ctr"/>
              <a:lstStyle/>
              <a:p>
                <a:endParaRPr lang="en-US"/>
              </a:p>
            </p:txBody>
          </p:sp>
          <p:sp>
            <p:nvSpPr>
              <p:cNvPr id="80" name="Freeform: Shape 79">
                <a:extLst>
                  <a:ext uri="{FF2B5EF4-FFF2-40B4-BE49-F238E27FC236}">
                    <a16:creationId xmlns:a16="http://schemas.microsoft.com/office/drawing/2014/main" id="{5DD3D48E-58F6-813E-7B15-9A1BEEB64D0E}"/>
                  </a:ext>
                </a:extLst>
              </p:cNvPr>
              <p:cNvSpPr/>
              <p:nvPr/>
            </p:nvSpPr>
            <p:spPr>
              <a:xfrm>
                <a:off x="4567777" y="3508581"/>
                <a:ext cx="9525" cy="161925"/>
              </a:xfrm>
              <a:custGeom>
                <a:avLst/>
                <a:gdLst>
                  <a:gd name="connsiteX0" fmla="*/ -801 w 9525"/>
                  <a:gd name="connsiteY0" fmla="*/ -561 h 161925"/>
                  <a:gd name="connsiteX1" fmla="*/ -801 w 9525"/>
                  <a:gd name="connsiteY1" fmla="*/ 161364 h 161925"/>
                </a:gdLst>
                <a:ahLst/>
                <a:cxnLst>
                  <a:cxn ang="0">
                    <a:pos x="connsiteX0" y="connsiteY0"/>
                  </a:cxn>
                  <a:cxn ang="0">
                    <a:pos x="connsiteX1" y="connsiteY1"/>
                  </a:cxn>
                </a:cxnLst>
                <a:rect l="l" t="t" r="r" b="b"/>
                <a:pathLst>
                  <a:path w="9525" h="161925">
                    <a:moveTo>
                      <a:pt x="-801" y="-561"/>
                    </a:moveTo>
                    <a:lnTo>
                      <a:pt x="-801" y="161364"/>
                    </a:lnTo>
                  </a:path>
                </a:pathLst>
              </a:custGeom>
              <a:noFill/>
              <a:ln w="12700" cap="sq">
                <a:solidFill>
                  <a:schemeClr val="bg1"/>
                </a:solidFill>
                <a:prstDash val="solid"/>
                <a:round/>
              </a:ln>
            </p:spPr>
            <p:txBody>
              <a:bodyPr rtlCol="0" anchor="ctr"/>
              <a:lstStyle/>
              <a:p>
                <a:endParaRPr lang="en-US"/>
              </a:p>
            </p:txBody>
          </p:sp>
          <p:sp>
            <p:nvSpPr>
              <p:cNvPr id="81" name="Freeform: Shape 80">
                <a:extLst>
                  <a:ext uri="{FF2B5EF4-FFF2-40B4-BE49-F238E27FC236}">
                    <a16:creationId xmlns:a16="http://schemas.microsoft.com/office/drawing/2014/main" id="{B620EBC7-71E4-346C-6ECB-C3970A1672FB}"/>
                  </a:ext>
                </a:extLst>
              </p:cNvPr>
              <p:cNvSpPr/>
              <p:nvPr/>
            </p:nvSpPr>
            <p:spPr>
              <a:xfrm>
                <a:off x="4624927" y="3508581"/>
                <a:ext cx="95250" cy="114300"/>
              </a:xfrm>
              <a:custGeom>
                <a:avLst/>
                <a:gdLst>
                  <a:gd name="connsiteX0" fmla="*/ -801 w 95250"/>
                  <a:gd name="connsiteY0" fmla="*/ -561 h 114300"/>
                  <a:gd name="connsiteX1" fmla="*/ -801 w 95250"/>
                  <a:gd name="connsiteY1" fmla="*/ 111910 h 114300"/>
                  <a:gd name="connsiteX2" fmla="*/ -801 w 95250"/>
                  <a:gd name="connsiteY2" fmla="*/ 113739 h 114300"/>
                  <a:gd name="connsiteX3" fmla="*/ 94449 w 95250"/>
                  <a:gd name="connsiteY3" fmla="*/ 113739 h 114300"/>
                </a:gdLst>
                <a:ahLst/>
                <a:cxnLst>
                  <a:cxn ang="0">
                    <a:pos x="connsiteX0" y="connsiteY0"/>
                  </a:cxn>
                  <a:cxn ang="0">
                    <a:pos x="connsiteX1" y="connsiteY1"/>
                  </a:cxn>
                  <a:cxn ang="0">
                    <a:pos x="connsiteX2" y="connsiteY2"/>
                  </a:cxn>
                  <a:cxn ang="0">
                    <a:pos x="connsiteX3" y="connsiteY3"/>
                  </a:cxn>
                </a:cxnLst>
                <a:rect l="l" t="t" r="r" b="b"/>
                <a:pathLst>
                  <a:path w="95250" h="114300">
                    <a:moveTo>
                      <a:pt x="-801" y="-561"/>
                    </a:moveTo>
                    <a:cubicBezTo>
                      <a:pt x="-801" y="111910"/>
                      <a:pt x="-801" y="111910"/>
                      <a:pt x="-801" y="111910"/>
                    </a:cubicBezTo>
                    <a:cubicBezTo>
                      <a:pt x="-801" y="113739"/>
                      <a:pt x="-801" y="113739"/>
                      <a:pt x="-801" y="113739"/>
                    </a:cubicBezTo>
                    <a:cubicBezTo>
                      <a:pt x="94449" y="113739"/>
                      <a:pt x="94449" y="113739"/>
                      <a:pt x="94449" y="113739"/>
                    </a:cubicBezTo>
                  </a:path>
                </a:pathLst>
              </a:custGeom>
              <a:noFill/>
              <a:ln w="12700" cap="sq">
                <a:solidFill>
                  <a:schemeClr val="bg1"/>
                </a:solidFill>
                <a:prstDash val="solid"/>
                <a:round/>
              </a:ln>
            </p:spPr>
            <p:txBody>
              <a:bodyPr rtlCol="0" anchor="ctr"/>
              <a:lstStyle/>
              <a:p>
                <a:endParaRPr lang="en-US"/>
              </a:p>
            </p:txBody>
          </p:sp>
        </p:grpSp>
      </p:grpSp>
      <p:grpSp>
        <p:nvGrpSpPr>
          <p:cNvPr id="84" name="Group 83">
            <a:extLst>
              <a:ext uri="{FF2B5EF4-FFF2-40B4-BE49-F238E27FC236}">
                <a16:creationId xmlns:a16="http://schemas.microsoft.com/office/drawing/2014/main" id="{D3BF948E-3CCB-61F5-BF50-AF7BC3135DC6}"/>
              </a:ext>
            </a:extLst>
          </p:cNvPr>
          <p:cNvGrpSpPr/>
          <p:nvPr/>
        </p:nvGrpSpPr>
        <p:grpSpPr>
          <a:xfrm>
            <a:off x="6742478" y="2378040"/>
            <a:ext cx="1728000" cy="1699200"/>
            <a:chOff x="6656521" y="2896200"/>
            <a:chExt cx="1729489" cy="1700561"/>
          </a:xfrm>
        </p:grpSpPr>
        <p:grpSp>
          <p:nvGrpSpPr>
            <p:cNvPr id="85" name="Group 84">
              <a:extLst>
                <a:ext uri="{FF2B5EF4-FFF2-40B4-BE49-F238E27FC236}">
                  <a16:creationId xmlns:a16="http://schemas.microsoft.com/office/drawing/2014/main" id="{1AC23073-80E0-7A6C-0343-58CBC07BC5EC}"/>
                </a:ext>
              </a:extLst>
            </p:cNvPr>
            <p:cNvGrpSpPr/>
            <p:nvPr/>
          </p:nvGrpSpPr>
          <p:grpSpPr>
            <a:xfrm>
              <a:off x="6656522" y="2896200"/>
              <a:ext cx="1054800" cy="995400"/>
              <a:chOff x="6780241" y="2896200"/>
              <a:chExt cx="1054800" cy="995400"/>
            </a:xfrm>
          </p:grpSpPr>
          <p:sp>
            <p:nvSpPr>
              <p:cNvPr id="96" name="Rectangle 95">
                <a:extLst>
                  <a:ext uri="{FF2B5EF4-FFF2-40B4-BE49-F238E27FC236}">
                    <a16:creationId xmlns:a16="http://schemas.microsoft.com/office/drawing/2014/main" id="{F2553CEB-8A66-6616-C580-08C41CD7287A}"/>
                  </a:ext>
                </a:extLst>
              </p:cNvPr>
              <p:cNvSpPr/>
              <p:nvPr/>
            </p:nvSpPr>
            <p:spPr>
              <a:xfrm>
                <a:off x="6780241" y="2896200"/>
                <a:ext cx="1054800" cy="532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l"/>
                <a:endParaRPr lang="en-US" sz="1500" dirty="0" err="1">
                  <a:solidFill>
                    <a:srgbClr val="FFFFFF"/>
                  </a:solidFill>
                </a:endParaRPr>
              </a:p>
            </p:txBody>
          </p:sp>
          <p:sp>
            <p:nvSpPr>
              <p:cNvPr id="97" name="Rectangle 96">
                <a:extLst>
                  <a:ext uri="{FF2B5EF4-FFF2-40B4-BE49-F238E27FC236}">
                    <a16:creationId xmlns:a16="http://schemas.microsoft.com/office/drawing/2014/main" id="{C3C841BD-AB14-6FE0-22AB-AF4F479D0DB8}"/>
                  </a:ext>
                </a:extLst>
              </p:cNvPr>
              <p:cNvSpPr/>
              <p:nvPr/>
            </p:nvSpPr>
            <p:spPr>
              <a:xfrm>
                <a:off x="6845041" y="2966400"/>
                <a:ext cx="925200" cy="925200"/>
              </a:xfrm>
              <a:prstGeom prst="rect">
                <a:avLst/>
              </a:prstGeom>
              <a:gradFill flip="none" rotWithShape="1">
                <a:gsLst>
                  <a:gs pos="0">
                    <a:srgbClr val="7213EA"/>
                  </a:gs>
                  <a:gs pos="100000">
                    <a:srgbClr val="1E49E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l"/>
                <a:endParaRPr lang="en-US" sz="1500" dirty="0" err="1">
                  <a:solidFill>
                    <a:srgbClr val="FFFFFF"/>
                  </a:solidFill>
                </a:endParaRPr>
              </a:p>
            </p:txBody>
          </p:sp>
        </p:grpSp>
        <p:sp>
          <p:nvSpPr>
            <p:cNvPr id="86" name="TextBox 85">
              <a:extLst>
                <a:ext uri="{FF2B5EF4-FFF2-40B4-BE49-F238E27FC236}">
                  <a16:creationId xmlns:a16="http://schemas.microsoft.com/office/drawing/2014/main" id="{066ADB45-59AE-8ED1-7A11-DDA1249FFC35}"/>
                </a:ext>
              </a:extLst>
            </p:cNvPr>
            <p:cNvSpPr txBox="1"/>
            <p:nvPr/>
          </p:nvSpPr>
          <p:spPr>
            <a:xfrm>
              <a:off x="6656521" y="4104318"/>
              <a:ext cx="1729489" cy="492443"/>
            </a:xfrm>
            <a:prstGeom prst="rect">
              <a:avLst/>
            </a:prstGeom>
            <a:noFill/>
          </p:spPr>
          <p:txBody>
            <a:bodyPr wrap="square" lIns="0" tIns="0" rIns="0" bIns="0">
              <a:spAutoFit/>
            </a:bodyPr>
            <a:lstStyle/>
            <a:p>
              <a:pPr marL="0" lvl="1"/>
              <a:r>
                <a:rPr lang="en-US" sz="1600" dirty="0"/>
                <a:t>Share a story from the trenches.</a:t>
              </a:r>
            </a:p>
          </p:txBody>
        </p:sp>
        <p:grpSp>
          <p:nvGrpSpPr>
            <p:cNvPr id="87" name="Group 86">
              <a:extLst>
                <a:ext uri="{FF2B5EF4-FFF2-40B4-BE49-F238E27FC236}">
                  <a16:creationId xmlns:a16="http://schemas.microsoft.com/office/drawing/2014/main" id="{DE7FC851-5C54-38E9-F94C-5E4588D43681}"/>
                </a:ext>
              </a:extLst>
            </p:cNvPr>
            <p:cNvGrpSpPr/>
            <p:nvPr/>
          </p:nvGrpSpPr>
          <p:grpSpPr>
            <a:xfrm>
              <a:off x="6915698" y="3176956"/>
              <a:ext cx="569880" cy="560546"/>
              <a:chOff x="6915698" y="3176956"/>
              <a:chExt cx="569880" cy="560546"/>
            </a:xfrm>
          </p:grpSpPr>
          <p:grpSp>
            <p:nvGrpSpPr>
              <p:cNvPr id="88" name="Graphic 37">
                <a:extLst>
                  <a:ext uri="{FF2B5EF4-FFF2-40B4-BE49-F238E27FC236}">
                    <a16:creationId xmlns:a16="http://schemas.microsoft.com/office/drawing/2014/main" id="{9A15CEE5-DE9E-BDA8-1261-5CF2E9D513D2}"/>
                  </a:ext>
                </a:extLst>
              </p:cNvPr>
              <p:cNvGrpSpPr/>
              <p:nvPr/>
            </p:nvGrpSpPr>
            <p:grpSpPr>
              <a:xfrm>
                <a:off x="6938530" y="3431655"/>
                <a:ext cx="523722" cy="305847"/>
                <a:chOff x="6938530" y="3431655"/>
                <a:chExt cx="523722" cy="305847"/>
              </a:xfrm>
              <a:noFill/>
            </p:grpSpPr>
            <p:sp>
              <p:nvSpPr>
                <p:cNvPr id="94" name="Freeform: Shape 93">
                  <a:extLst>
                    <a:ext uri="{FF2B5EF4-FFF2-40B4-BE49-F238E27FC236}">
                      <a16:creationId xmlns:a16="http://schemas.microsoft.com/office/drawing/2014/main" id="{6458CA37-3C97-B9E5-4E39-1F1238136CB2}"/>
                    </a:ext>
                  </a:extLst>
                </p:cNvPr>
                <p:cNvSpPr/>
                <p:nvPr/>
              </p:nvSpPr>
              <p:spPr>
                <a:xfrm>
                  <a:off x="6938530" y="3431655"/>
                  <a:ext cx="523722" cy="295915"/>
                </a:xfrm>
                <a:custGeom>
                  <a:avLst/>
                  <a:gdLst>
                    <a:gd name="connsiteX0" fmla="*/ 349500 w 523722"/>
                    <a:gd name="connsiteY0" fmla="*/ 74867 h 295915"/>
                    <a:gd name="connsiteX1" fmla="*/ 174717 w 523722"/>
                    <a:gd name="connsiteY1" fmla="*/ 74867 h 295915"/>
                    <a:gd name="connsiteX2" fmla="*/ 336927 w 523722"/>
                    <a:gd name="connsiteY2" fmla="*/ 283559 h 295915"/>
                    <a:gd name="connsiteX3" fmla="*/ 372932 w 523722"/>
                    <a:gd name="connsiteY3" fmla="*/ 181166 h 295915"/>
                    <a:gd name="connsiteX4" fmla="*/ 494185 w 523722"/>
                    <a:gd name="connsiteY4" fmla="*/ 181166 h 295915"/>
                    <a:gd name="connsiteX5" fmla="*/ 513807 w 523722"/>
                    <a:gd name="connsiteY5" fmla="*/ 162211 h 295915"/>
                    <a:gd name="connsiteX6" fmla="*/ 523617 w 523722"/>
                    <a:gd name="connsiteY6" fmla="*/ 21241 h 295915"/>
                    <a:gd name="connsiteX7" fmla="*/ 505615 w 523722"/>
                    <a:gd name="connsiteY7" fmla="*/ 0 h 295915"/>
                    <a:gd name="connsiteX8" fmla="*/ 496376 w 523722"/>
                    <a:gd name="connsiteY8" fmla="*/ 0 h 295915"/>
                    <a:gd name="connsiteX9" fmla="*/ 455990 w 523722"/>
                    <a:gd name="connsiteY9" fmla="*/ 56388 h 295915"/>
                    <a:gd name="connsiteX10" fmla="*/ 451227 w 523722"/>
                    <a:gd name="connsiteY10" fmla="*/ 110490 h 295915"/>
                    <a:gd name="connsiteX11" fmla="*/ 359216 w 523722"/>
                    <a:gd name="connsiteY11" fmla="*/ 118110 h 295915"/>
                    <a:gd name="connsiteX12" fmla="*/ 317687 w 523722"/>
                    <a:gd name="connsiteY12" fmla="*/ 145733 h 295915"/>
                    <a:gd name="connsiteX13" fmla="*/ 299113 w 523722"/>
                    <a:gd name="connsiteY13" fmla="*/ 271463 h 295915"/>
                    <a:gd name="connsiteX14" fmla="*/ 313305 w 523722"/>
                    <a:gd name="connsiteY14" fmla="*/ 295370 h 295915"/>
                    <a:gd name="connsiteX15" fmla="*/ 336737 w 523722"/>
                    <a:gd name="connsiteY15" fmla="*/ 283464 h 295915"/>
                    <a:gd name="connsiteX16" fmla="*/ 336737 w 523722"/>
                    <a:gd name="connsiteY16" fmla="*/ 283464 h 295915"/>
                    <a:gd name="connsiteX17" fmla="*/ 187290 w 523722"/>
                    <a:gd name="connsiteY17" fmla="*/ 283559 h 295915"/>
                    <a:gd name="connsiteX18" fmla="*/ 151285 w 523722"/>
                    <a:gd name="connsiteY18" fmla="*/ 181166 h 295915"/>
                    <a:gd name="connsiteX19" fmla="*/ 30032 w 523722"/>
                    <a:gd name="connsiteY19" fmla="*/ 181166 h 295915"/>
                    <a:gd name="connsiteX20" fmla="*/ 10410 w 523722"/>
                    <a:gd name="connsiteY20" fmla="*/ 162211 h 295915"/>
                    <a:gd name="connsiteX21" fmla="*/ 28 w 523722"/>
                    <a:gd name="connsiteY21" fmla="*/ 21241 h 295915"/>
                    <a:gd name="connsiteX22" fmla="*/ 18602 w 523722"/>
                    <a:gd name="connsiteY22" fmla="*/ 0 h 295915"/>
                    <a:gd name="connsiteX23" fmla="*/ 27365 w 523722"/>
                    <a:gd name="connsiteY23" fmla="*/ 0 h 295915"/>
                    <a:gd name="connsiteX24" fmla="*/ 68322 w 523722"/>
                    <a:gd name="connsiteY24" fmla="*/ 56388 h 295915"/>
                    <a:gd name="connsiteX25" fmla="*/ 85658 w 523722"/>
                    <a:gd name="connsiteY25" fmla="*/ 110680 h 295915"/>
                    <a:gd name="connsiteX26" fmla="*/ 165001 w 523722"/>
                    <a:gd name="connsiteY26" fmla="*/ 118205 h 295915"/>
                    <a:gd name="connsiteX27" fmla="*/ 206530 w 523722"/>
                    <a:gd name="connsiteY27" fmla="*/ 145828 h 295915"/>
                    <a:gd name="connsiteX28" fmla="*/ 225104 w 523722"/>
                    <a:gd name="connsiteY28" fmla="*/ 271558 h 295915"/>
                    <a:gd name="connsiteX29" fmla="*/ 210912 w 523722"/>
                    <a:gd name="connsiteY29" fmla="*/ 295466 h 295915"/>
                    <a:gd name="connsiteX30" fmla="*/ 187480 w 523722"/>
                    <a:gd name="connsiteY30" fmla="*/ 283559 h 295915"/>
                    <a:gd name="connsiteX31" fmla="*/ 187480 w 523722"/>
                    <a:gd name="connsiteY31" fmla="*/ 283559 h 295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23722" h="295915">
                      <a:moveTo>
                        <a:pt x="349500" y="74867"/>
                      </a:moveTo>
                      <a:lnTo>
                        <a:pt x="174717" y="74867"/>
                      </a:lnTo>
                      <a:moveTo>
                        <a:pt x="336927" y="283559"/>
                      </a:moveTo>
                      <a:lnTo>
                        <a:pt x="372932" y="181166"/>
                      </a:lnTo>
                      <a:lnTo>
                        <a:pt x="494185" y="181166"/>
                      </a:lnTo>
                      <a:cubicBezTo>
                        <a:pt x="504567" y="181166"/>
                        <a:pt x="513330" y="173069"/>
                        <a:pt x="513807" y="162211"/>
                      </a:cubicBezTo>
                      <a:lnTo>
                        <a:pt x="523617" y="21241"/>
                      </a:lnTo>
                      <a:cubicBezTo>
                        <a:pt x="524760" y="10382"/>
                        <a:pt x="516474" y="667"/>
                        <a:pt x="505615" y="0"/>
                      </a:cubicBezTo>
                      <a:lnTo>
                        <a:pt x="496376" y="0"/>
                      </a:lnTo>
                      <a:cubicBezTo>
                        <a:pt x="478374" y="2667"/>
                        <a:pt x="465229" y="30385"/>
                        <a:pt x="455990" y="56388"/>
                      </a:cubicBezTo>
                      <a:lnTo>
                        <a:pt x="451227" y="110490"/>
                      </a:lnTo>
                      <a:lnTo>
                        <a:pt x="359216" y="118110"/>
                      </a:lnTo>
                      <a:cubicBezTo>
                        <a:pt x="340642" y="118110"/>
                        <a:pt x="322068" y="126873"/>
                        <a:pt x="317687" y="145733"/>
                      </a:cubicBezTo>
                      <a:lnTo>
                        <a:pt x="299113" y="271463"/>
                      </a:lnTo>
                      <a:cubicBezTo>
                        <a:pt x="296351" y="281750"/>
                        <a:pt x="302923" y="292703"/>
                        <a:pt x="313305" y="295370"/>
                      </a:cubicBezTo>
                      <a:cubicBezTo>
                        <a:pt x="323116" y="297466"/>
                        <a:pt x="332927" y="292037"/>
                        <a:pt x="336737" y="283464"/>
                      </a:cubicBezTo>
                      <a:lnTo>
                        <a:pt x="336737" y="283464"/>
                      </a:lnTo>
                      <a:close/>
                      <a:moveTo>
                        <a:pt x="187290" y="283559"/>
                      </a:moveTo>
                      <a:lnTo>
                        <a:pt x="151285" y="181166"/>
                      </a:lnTo>
                      <a:lnTo>
                        <a:pt x="30032" y="181166"/>
                      </a:lnTo>
                      <a:cubicBezTo>
                        <a:pt x="19650" y="181166"/>
                        <a:pt x="10887" y="173069"/>
                        <a:pt x="10410" y="162211"/>
                      </a:cubicBezTo>
                      <a:lnTo>
                        <a:pt x="28" y="21241"/>
                      </a:lnTo>
                      <a:cubicBezTo>
                        <a:pt x="-543" y="10382"/>
                        <a:pt x="7648" y="667"/>
                        <a:pt x="18602" y="0"/>
                      </a:cubicBezTo>
                      <a:lnTo>
                        <a:pt x="27365" y="0"/>
                      </a:lnTo>
                      <a:cubicBezTo>
                        <a:pt x="45939" y="2667"/>
                        <a:pt x="58988" y="30385"/>
                        <a:pt x="68322" y="56388"/>
                      </a:cubicBezTo>
                      <a:lnTo>
                        <a:pt x="85658" y="110680"/>
                      </a:lnTo>
                      <a:lnTo>
                        <a:pt x="165001" y="118205"/>
                      </a:lnTo>
                      <a:cubicBezTo>
                        <a:pt x="183575" y="118205"/>
                        <a:pt x="201672" y="126968"/>
                        <a:pt x="206530" y="145828"/>
                      </a:cubicBezTo>
                      <a:lnTo>
                        <a:pt x="225104" y="271558"/>
                      </a:lnTo>
                      <a:cubicBezTo>
                        <a:pt x="227866" y="281845"/>
                        <a:pt x="221294" y="292798"/>
                        <a:pt x="210912" y="295466"/>
                      </a:cubicBezTo>
                      <a:cubicBezTo>
                        <a:pt x="201101" y="297561"/>
                        <a:pt x="191290" y="292132"/>
                        <a:pt x="187480" y="283559"/>
                      </a:cubicBezTo>
                      <a:lnTo>
                        <a:pt x="187480" y="283559"/>
                      </a:lnTo>
                      <a:close/>
                    </a:path>
                  </a:pathLst>
                </a:custGeom>
                <a:noFill/>
                <a:ln w="12700" cap="flat">
                  <a:solidFill>
                    <a:schemeClr val="bg1"/>
                  </a:solidFill>
                  <a:prstDash val="solid"/>
                  <a:round/>
                </a:ln>
              </p:spPr>
              <p:txBody>
                <a:bodyPr rtlCol="0" anchor="ctr"/>
                <a:lstStyle/>
                <a:p>
                  <a:endParaRPr lang="en-US"/>
                </a:p>
              </p:txBody>
            </p:sp>
            <p:sp>
              <p:nvSpPr>
                <p:cNvPr id="95" name="Freeform: Shape 94">
                  <a:extLst>
                    <a:ext uri="{FF2B5EF4-FFF2-40B4-BE49-F238E27FC236}">
                      <a16:creationId xmlns:a16="http://schemas.microsoft.com/office/drawing/2014/main" id="{FFE8C659-DBC0-9785-AED4-4A406F5E06D3}"/>
                    </a:ext>
                  </a:extLst>
                </p:cNvPr>
                <p:cNvSpPr/>
                <p:nvPr/>
              </p:nvSpPr>
              <p:spPr>
                <a:xfrm>
                  <a:off x="7197543" y="3506521"/>
                  <a:ext cx="9525" cy="230981"/>
                </a:xfrm>
                <a:custGeom>
                  <a:avLst/>
                  <a:gdLst>
                    <a:gd name="connsiteX0" fmla="*/ 0 w 9525"/>
                    <a:gd name="connsiteY0" fmla="*/ 0 h 230981"/>
                    <a:gd name="connsiteX1" fmla="*/ 0 w 9525"/>
                    <a:gd name="connsiteY1" fmla="*/ 230981 h 230981"/>
                  </a:gdLst>
                  <a:ahLst/>
                  <a:cxnLst>
                    <a:cxn ang="0">
                      <a:pos x="connsiteX0" y="connsiteY0"/>
                    </a:cxn>
                    <a:cxn ang="0">
                      <a:pos x="connsiteX1" y="connsiteY1"/>
                    </a:cxn>
                  </a:cxnLst>
                  <a:rect l="l" t="t" r="r" b="b"/>
                  <a:pathLst>
                    <a:path w="9525" h="230981">
                      <a:moveTo>
                        <a:pt x="0" y="0"/>
                      </a:moveTo>
                      <a:lnTo>
                        <a:pt x="0" y="230981"/>
                      </a:lnTo>
                    </a:path>
                  </a:pathLst>
                </a:custGeom>
                <a:ln w="12700" cap="flat">
                  <a:solidFill>
                    <a:schemeClr val="bg1"/>
                  </a:solidFill>
                  <a:prstDash val="solid"/>
                  <a:round/>
                </a:ln>
              </p:spPr>
              <p:txBody>
                <a:bodyPr rtlCol="0" anchor="ctr"/>
                <a:lstStyle/>
                <a:p>
                  <a:endParaRPr lang="en-US"/>
                </a:p>
              </p:txBody>
            </p:sp>
          </p:grpSp>
          <p:grpSp>
            <p:nvGrpSpPr>
              <p:cNvPr id="89" name="Graphic 37">
                <a:extLst>
                  <a:ext uri="{FF2B5EF4-FFF2-40B4-BE49-F238E27FC236}">
                    <a16:creationId xmlns:a16="http://schemas.microsoft.com/office/drawing/2014/main" id="{6FE82BC0-06D6-4612-B09A-3AA660C9DC70}"/>
                  </a:ext>
                </a:extLst>
              </p:cNvPr>
              <p:cNvGrpSpPr/>
              <p:nvPr/>
            </p:nvGrpSpPr>
            <p:grpSpPr>
              <a:xfrm>
                <a:off x="7036760" y="3176956"/>
                <a:ext cx="316611" cy="242982"/>
                <a:chOff x="7036760" y="3176956"/>
                <a:chExt cx="316611" cy="242982"/>
              </a:xfrm>
              <a:noFill/>
            </p:grpSpPr>
            <p:sp>
              <p:nvSpPr>
                <p:cNvPr id="92" name="Freeform: Shape 91">
                  <a:extLst>
                    <a:ext uri="{FF2B5EF4-FFF2-40B4-BE49-F238E27FC236}">
                      <a16:creationId xmlns:a16="http://schemas.microsoft.com/office/drawing/2014/main" id="{2B357517-73F7-CEFE-54C4-A294C1C1C8BC}"/>
                    </a:ext>
                  </a:extLst>
                </p:cNvPr>
                <p:cNvSpPr/>
                <p:nvPr/>
              </p:nvSpPr>
              <p:spPr>
                <a:xfrm>
                  <a:off x="7036760" y="3176956"/>
                  <a:ext cx="213074" cy="200215"/>
                </a:xfrm>
                <a:custGeom>
                  <a:avLst/>
                  <a:gdLst>
                    <a:gd name="connsiteX0" fmla="*/ 178975 w 213074"/>
                    <a:gd name="connsiteY0" fmla="*/ 0 h 200215"/>
                    <a:gd name="connsiteX1" fmla="*/ 34195 w 213074"/>
                    <a:gd name="connsiteY1" fmla="*/ 0 h 200215"/>
                    <a:gd name="connsiteX2" fmla="*/ 0 w 213074"/>
                    <a:gd name="connsiteY2" fmla="*/ 34004 h 200215"/>
                    <a:gd name="connsiteX3" fmla="*/ 0 w 213074"/>
                    <a:gd name="connsiteY3" fmla="*/ 117920 h 200215"/>
                    <a:gd name="connsiteX4" fmla="*/ 34195 w 213074"/>
                    <a:gd name="connsiteY4" fmla="*/ 151924 h 200215"/>
                    <a:gd name="connsiteX5" fmla="*/ 51054 w 213074"/>
                    <a:gd name="connsiteY5" fmla="*/ 151924 h 200215"/>
                    <a:gd name="connsiteX6" fmla="*/ 51054 w 213074"/>
                    <a:gd name="connsiteY6" fmla="*/ 200216 h 200215"/>
                    <a:gd name="connsiteX7" fmla="*/ 101727 w 213074"/>
                    <a:gd name="connsiteY7" fmla="*/ 151924 h 200215"/>
                    <a:gd name="connsiteX8" fmla="*/ 178880 w 213074"/>
                    <a:gd name="connsiteY8" fmla="*/ 151924 h 200215"/>
                    <a:gd name="connsiteX9" fmla="*/ 213074 w 213074"/>
                    <a:gd name="connsiteY9" fmla="*/ 117920 h 200215"/>
                    <a:gd name="connsiteX10" fmla="*/ 213074 w 213074"/>
                    <a:gd name="connsiteY10" fmla="*/ 34004 h 200215"/>
                    <a:gd name="connsiteX11" fmla="*/ 178880 w 213074"/>
                    <a:gd name="connsiteY11" fmla="*/ 0 h 200215"/>
                    <a:gd name="connsiteX12" fmla="*/ 178880 w 213074"/>
                    <a:gd name="connsiteY12" fmla="*/ 0 h 200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3074" h="200215">
                      <a:moveTo>
                        <a:pt x="178975" y="0"/>
                      </a:moveTo>
                      <a:lnTo>
                        <a:pt x="34195" y="0"/>
                      </a:lnTo>
                      <a:cubicBezTo>
                        <a:pt x="15335" y="0"/>
                        <a:pt x="0" y="15240"/>
                        <a:pt x="0" y="34004"/>
                      </a:cubicBezTo>
                      <a:lnTo>
                        <a:pt x="0" y="117920"/>
                      </a:lnTo>
                      <a:cubicBezTo>
                        <a:pt x="0" y="136684"/>
                        <a:pt x="15335" y="151924"/>
                        <a:pt x="34195" y="151924"/>
                      </a:cubicBezTo>
                      <a:lnTo>
                        <a:pt x="51054" y="151924"/>
                      </a:lnTo>
                      <a:lnTo>
                        <a:pt x="51054" y="200216"/>
                      </a:lnTo>
                      <a:lnTo>
                        <a:pt x="101727" y="151924"/>
                      </a:lnTo>
                      <a:lnTo>
                        <a:pt x="178880" y="151924"/>
                      </a:lnTo>
                      <a:cubicBezTo>
                        <a:pt x="197739" y="151924"/>
                        <a:pt x="213074" y="136684"/>
                        <a:pt x="213074" y="117920"/>
                      </a:cubicBezTo>
                      <a:lnTo>
                        <a:pt x="213074" y="34004"/>
                      </a:lnTo>
                      <a:cubicBezTo>
                        <a:pt x="213074" y="15240"/>
                        <a:pt x="197739" y="0"/>
                        <a:pt x="178880" y="0"/>
                      </a:cubicBezTo>
                      <a:lnTo>
                        <a:pt x="178880" y="0"/>
                      </a:lnTo>
                      <a:close/>
                    </a:path>
                  </a:pathLst>
                </a:custGeom>
                <a:noFill/>
                <a:ln w="12700" cap="flat">
                  <a:solidFill>
                    <a:schemeClr val="bg1"/>
                  </a:solidFill>
                  <a:prstDash val="solid"/>
                  <a:round/>
                </a:ln>
              </p:spPr>
              <p:txBody>
                <a:bodyPr rtlCol="0" anchor="ctr"/>
                <a:lstStyle/>
                <a:p>
                  <a:endParaRPr lang="en-US"/>
                </a:p>
              </p:txBody>
            </p:sp>
            <p:sp>
              <p:nvSpPr>
                <p:cNvPr id="93" name="Freeform: Shape 92">
                  <a:extLst>
                    <a:ext uri="{FF2B5EF4-FFF2-40B4-BE49-F238E27FC236}">
                      <a16:creationId xmlns:a16="http://schemas.microsoft.com/office/drawing/2014/main" id="{9D23010D-AD88-9156-1B73-E24742166FC3}"/>
                    </a:ext>
                  </a:extLst>
                </p:cNvPr>
                <p:cNvSpPr/>
                <p:nvPr/>
              </p:nvSpPr>
              <p:spPr>
                <a:xfrm>
                  <a:off x="7170396" y="3248013"/>
                  <a:ext cx="182975" cy="171926"/>
                </a:xfrm>
                <a:custGeom>
                  <a:avLst/>
                  <a:gdLst>
                    <a:gd name="connsiteX0" fmla="*/ 103061 w 182975"/>
                    <a:gd name="connsiteY0" fmla="*/ 0 h 171926"/>
                    <a:gd name="connsiteX1" fmla="*/ 153638 w 182975"/>
                    <a:gd name="connsiteY1" fmla="*/ 0 h 171926"/>
                    <a:gd name="connsiteX2" fmla="*/ 182975 w 182975"/>
                    <a:gd name="connsiteY2" fmla="*/ 29242 h 171926"/>
                    <a:gd name="connsiteX3" fmla="*/ 182975 w 182975"/>
                    <a:gd name="connsiteY3" fmla="*/ 101251 h 171926"/>
                    <a:gd name="connsiteX4" fmla="*/ 153638 w 182975"/>
                    <a:gd name="connsiteY4" fmla="*/ 130493 h 171926"/>
                    <a:gd name="connsiteX5" fmla="*/ 139160 w 182975"/>
                    <a:gd name="connsiteY5" fmla="*/ 130493 h 171926"/>
                    <a:gd name="connsiteX6" fmla="*/ 139160 w 182975"/>
                    <a:gd name="connsiteY6" fmla="*/ 171926 h 171926"/>
                    <a:gd name="connsiteX7" fmla="*/ 95631 w 182975"/>
                    <a:gd name="connsiteY7" fmla="*/ 130493 h 171926"/>
                    <a:gd name="connsiteX8" fmla="*/ 29337 w 182975"/>
                    <a:gd name="connsiteY8" fmla="*/ 130493 h 171926"/>
                    <a:gd name="connsiteX9" fmla="*/ 0 w 182975"/>
                    <a:gd name="connsiteY9" fmla="*/ 101251 h 171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2975" h="171926">
                      <a:moveTo>
                        <a:pt x="103061" y="0"/>
                      </a:moveTo>
                      <a:lnTo>
                        <a:pt x="153638" y="0"/>
                      </a:lnTo>
                      <a:cubicBezTo>
                        <a:pt x="169831" y="0"/>
                        <a:pt x="182975" y="13049"/>
                        <a:pt x="182975" y="29242"/>
                      </a:cubicBezTo>
                      <a:lnTo>
                        <a:pt x="182975" y="101251"/>
                      </a:lnTo>
                      <a:cubicBezTo>
                        <a:pt x="182975" y="117348"/>
                        <a:pt x="169831" y="130493"/>
                        <a:pt x="153638" y="130493"/>
                      </a:cubicBezTo>
                      <a:lnTo>
                        <a:pt x="139160" y="130493"/>
                      </a:lnTo>
                      <a:lnTo>
                        <a:pt x="139160" y="171926"/>
                      </a:lnTo>
                      <a:lnTo>
                        <a:pt x="95631" y="130493"/>
                      </a:lnTo>
                      <a:lnTo>
                        <a:pt x="29337" y="130493"/>
                      </a:lnTo>
                      <a:cubicBezTo>
                        <a:pt x="13144" y="130493"/>
                        <a:pt x="0" y="117443"/>
                        <a:pt x="0" y="101251"/>
                      </a:cubicBezTo>
                    </a:path>
                  </a:pathLst>
                </a:custGeom>
                <a:noFill/>
                <a:ln w="12700" cap="flat">
                  <a:solidFill>
                    <a:schemeClr val="bg1"/>
                  </a:solidFill>
                  <a:prstDash val="solid"/>
                  <a:round/>
                </a:ln>
              </p:spPr>
              <p:txBody>
                <a:bodyPr rtlCol="0" anchor="ctr"/>
                <a:lstStyle/>
                <a:p>
                  <a:endParaRPr lang="en-US"/>
                </a:p>
              </p:txBody>
            </p:sp>
          </p:grpSp>
          <p:sp>
            <p:nvSpPr>
              <p:cNvPr id="90" name="Freeform: Shape 89">
                <a:extLst>
                  <a:ext uri="{FF2B5EF4-FFF2-40B4-BE49-F238E27FC236}">
                    <a16:creationId xmlns:a16="http://schemas.microsoft.com/office/drawing/2014/main" id="{4E543E30-45EF-277A-C449-1C9BDFF02811}"/>
                  </a:ext>
                </a:extLst>
              </p:cNvPr>
              <p:cNvSpPr/>
              <p:nvPr/>
            </p:nvSpPr>
            <p:spPr>
              <a:xfrm>
                <a:off x="6915698" y="3314783"/>
                <a:ext cx="96964" cy="96964"/>
              </a:xfrm>
              <a:custGeom>
                <a:avLst/>
                <a:gdLst>
                  <a:gd name="connsiteX0" fmla="*/ 96965 w 96964"/>
                  <a:gd name="connsiteY0" fmla="*/ 48482 h 96964"/>
                  <a:gd name="connsiteX1" fmla="*/ 48482 w 96964"/>
                  <a:gd name="connsiteY1" fmla="*/ 96964 h 96964"/>
                  <a:gd name="connsiteX2" fmla="*/ 0 w 96964"/>
                  <a:gd name="connsiteY2" fmla="*/ 48482 h 96964"/>
                  <a:gd name="connsiteX3" fmla="*/ 48482 w 96964"/>
                  <a:gd name="connsiteY3" fmla="*/ 0 h 96964"/>
                  <a:gd name="connsiteX4" fmla="*/ 96965 w 96964"/>
                  <a:gd name="connsiteY4" fmla="*/ 48482 h 9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964" h="96964">
                    <a:moveTo>
                      <a:pt x="96965" y="48482"/>
                    </a:moveTo>
                    <a:cubicBezTo>
                      <a:pt x="96965" y="75258"/>
                      <a:pt x="75258" y="96964"/>
                      <a:pt x="48482" y="96964"/>
                    </a:cubicBezTo>
                    <a:cubicBezTo>
                      <a:pt x="21706" y="96964"/>
                      <a:pt x="0" y="75258"/>
                      <a:pt x="0" y="48482"/>
                    </a:cubicBezTo>
                    <a:cubicBezTo>
                      <a:pt x="0" y="21706"/>
                      <a:pt x="21706" y="0"/>
                      <a:pt x="48482" y="0"/>
                    </a:cubicBezTo>
                    <a:cubicBezTo>
                      <a:pt x="75258" y="0"/>
                      <a:pt x="96965" y="21706"/>
                      <a:pt x="96965" y="48482"/>
                    </a:cubicBezTo>
                    <a:close/>
                  </a:path>
                </a:pathLst>
              </a:custGeom>
              <a:noFill/>
              <a:ln w="12700" cap="flat">
                <a:solidFill>
                  <a:schemeClr val="bg1"/>
                </a:solidFill>
                <a:prstDash val="solid"/>
                <a:round/>
              </a:ln>
            </p:spPr>
            <p:txBody>
              <a:bodyPr rtlCol="0" anchor="ctr"/>
              <a:lstStyle/>
              <a:p>
                <a:endParaRPr lang="en-US"/>
              </a:p>
            </p:txBody>
          </p:sp>
          <p:sp>
            <p:nvSpPr>
              <p:cNvPr id="91" name="Freeform: Shape 90">
                <a:extLst>
                  <a:ext uri="{FF2B5EF4-FFF2-40B4-BE49-F238E27FC236}">
                    <a16:creationId xmlns:a16="http://schemas.microsoft.com/office/drawing/2014/main" id="{43F782B9-80C7-4DAD-6E00-670C5AE27F96}"/>
                  </a:ext>
                </a:extLst>
              </p:cNvPr>
              <p:cNvSpPr/>
              <p:nvPr/>
            </p:nvSpPr>
            <p:spPr>
              <a:xfrm>
                <a:off x="7388614" y="3314783"/>
                <a:ext cx="96964" cy="96964"/>
              </a:xfrm>
              <a:custGeom>
                <a:avLst/>
                <a:gdLst>
                  <a:gd name="connsiteX0" fmla="*/ 96964 w 96964"/>
                  <a:gd name="connsiteY0" fmla="*/ 48482 h 96964"/>
                  <a:gd name="connsiteX1" fmla="*/ 48482 w 96964"/>
                  <a:gd name="connsiteY1" fmla="*/ 96964 h 96964"/>
                  <a:gd name="connsiteX2" fmla="*/ 0 w 96964"/>
                  <a:gd name="connsiteY2" fmla="*/ 48482 h 96964"/>
                  <a:gd name="connsiteX3" fmla="*/ 48482 w 96964"/>
                  <a:gd name="connsiteY3" fmla="*/ 0 h 96964"/>
                  <a:gd name="connsiteX4" fmla="*/ 96964 w 96964"/>
                  <a:gd name="connsiteY4" fmla="*/ 48482 h 9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964" h="96964">
                    <a:moveTo>
                      <a:pt x="96964" y="48482"/>
                    </a:moveTo>
                    <a:cubicBezTo>
                      <a:pt x="96964" y="75258"/>
                      <a:pt x="75258" y="96964"/>
                      <a:pt x="48482" y="96964"/>
                    </a:cubicBezTo>
                    <a:cubicBezTo>
                      <a:pt x="21706" y="96964"/>
                      <a:pt x="0" y="75258"/>
                      <a:pt x="0" y="48482"/>
                    </a:cubicBezTo>
                    <a:cubicBezTo>
                      <a:pt x="0" y="21706"/>
                      <a:pt x="21706" y="0"/>
                      <a:pt x="48482" y="0"/>
                    </a:cubicBezTo>
                    <a:cubicBezTo>
                      <a:pt x="75258" y="0"/>
                      <a:pt x="96964" y="21706"/>
                      <a:pt x="96964" y="48482"/>
                    </a:cubicBezTo>
                    <a:close/>
                  </a:path>
                </a:pathLst>
              </a:custGeom>
              <a:noFill/>
              <a:ln w="12700" cap="flat">
                <a:solidFill>
                  <a:schemeClr val="bg1"/>
                </a:solidFill>
                <a:prstDash val="solid"/>
                <a:round/>
              </a:ln>
            </p:spPr>
            <p:txBody>
              <a:bodyPr rtlCol="0" anchor="ctr"/>
              <a:lstStyle/>
              <a:p>
                <a:endParaRPr lang="en-US"/>
              </a:p>
            </p:txBody>
          </p:sp>
        </p:grpSp>
      </p:grpSp>
      <p:grpSp>
        <p:nvGrpSpPr>
          <p:cNvPr id="98" name="Group 97">
            <a:extLst>
              <a:ext uri="{FF2B5EF4-FFF2-40B4-BE49-F238E27FC236}">
                <a16:creationId xmlns:a16="http://schemas.microsoft.com/office/drawing/2014/main" id="{9CA02885-4FF2-0854-DA2A-72DEEE4B7032}"/>
              </a:ext>
            </a:extLst>
          </p:cNvPr>
          <p:cNvGrpSpPr/>
          <p:nvPr/>
        </p:nvGrpSpPr>
        <p:grpSpPr>
          <a:xfrm>
            <a:off x="9263142" y="2378040"/>
            <a:ext cx="1938222" cy="2439318"/>
            <a:chOff x="9263142" y="2896200"/>
            <a:chExt cx="1938222" cy="2439318"/>
          </a:xfrm>
        </p:grpSpPr>
        <p:grpSp>
          <p:nvGrpSpPr>
            <p:cNvPr id="99" name="Group 98">
              <a:extLst>
                <a:ext uri="{FF2B5EF4-FFF2-40B4-BE49-F238E27FC236}">
                  <a16:creationId xmlns:a16="http://schemas.microsoft.com/office/drawing/2014/main" id="{3F5CFCF4-0582-C572-8562-4F1877487A78}"/>
                </a:ext>
              </a:extLst>
            </p:cNvPr>
            <p:cNvGrpSpPr/>
            <p:nvPr/>
          </p:nvGrpSpPr>
          <p:grpSpPr>
            <a:xfrm>
              <a:off x="9263143" y="2896200"/>
              <a:ext cx="1054800" cy="995400"/>
              <a:chOff x="9263143" y="2896200"/>
              <a:chExt cx="1054800" cy="995400"/>
            </a:xfrm>
          </p:grpSpPr>
          <p:sp>
            <p:nvSpPr>
              <p:cNvPr id="107" name="Rectangle 106">
                <a:extLst>
                  <a:ext uri="{FF2B5EF4-FFF2-40B4-BE49-F238E27FC236}">
                    <a16:creationId xmlns:a16="http://schemas.microsoft.com/office/drawing/2014/main" id="{C4DBD7EA-BDA3-732F-340D-F2E0B29CDC8C}"/>
                  </a:ext>
                </a:extLst>
              </p:cNvPr>
              <p:cNvSpPr/>
              <p:nvPr/>
            </p:nvSpPr>
            <p:spPr>
              <a:xfrm>
                <a:off x="9263143" y="2896200"/>
                <a:ext cx="1054800" cy="532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l"/>
                <a:endParaRPr lang="en-US" sz="1500" dirty="0" err="1">
                  <a:solidFill>
                    <a:srgbClr val="FFFFFF"/>
                  </a:solidFill>
                </a:endParaRPr>
              </a:p>
            </p:txBody>
          </p:sp>
          <p:sp>
            <p:nvSpPr>
              <p:cNvPr id="108" name="Rectangle 107">
                <a:extLst>
                  <a:ext uri="{FF2B5EF4-FFF2-40B4-BE49-F238E27FC236}">
                    <a16:creationId xmlns:a16="http://schemas.microsoft.com/office/drawing/2014/main" id="{77AC8A18-ADCB-C4F9-228C-D1243A3EEF02}"/>
                  </a:ext>
                </a:extLst>
              </p:cNvPr>
              <p:cNvSpPr/>
              <p:nvPr/>
            </p:nvSpPr>
            <p:spPr>
              <a:xfrm>
                <a:off x="9327943" y="2966400"/>
                <a:ext cx="925200" cy="925200"/>
              </a:xfrm>
              <a:prstGeom prst="rect">
                <a:avLst/>
              </a:prstGeom>
              <a:gradFill flip="none" rotWithShape="1">
                <a:gsLst>
                  <a:gs pos="0">
                    <a:srgbClr val="7213EA"/>
                  </a:gs>
                  <a:gs pos="100000">
                    <a:srgbClr val="1E49E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l"/>
                <a:endParaRPr lang="en-US" sz="1500" dirty="0" err="1">
                  <a:solidFill>
                    <a:srgbClr val="FFFFFF"/>
                  </a:solidFill>
                </a:endParaRPr>
              </a:p>
            </p:txBody>
          </p:sp>
        </p:grpSp>
        <p:sp>
          <p:nvSpPr>
            <p:cNvPr id="100" name="TextBox 99">
              <a:extLst>
                <a:ext uri="{FF2B5EF4-FFF2-40B4-BE49-F238E27FC236}">
                  <a16:creationId xmlns:a16="http://schemas.microsoft.com/office/drawing/2014/main" id="{EA774230-DC08-467A-21B5-4F4F6434C48C}"/>
                </a:ext>
              </a:extLst>
            </p:cNvPr>
            <p:cNvSpPr txBox="1"/>
            <p:nvPr/>
          </p:nvSpPr>
          <p:spPr>
            <a:xfrm>
              <a:off x="9263142" y="4104318"/>
              <a:ext cx="1938222" cy="1231200"/>
            </a:xfrm>
            <a:prstGeom prst="rect">
              <a:avLst/>
            </a:prstGeom>
            <a:noFill/>
          </p:spPr>
          <p:txBody>
            <a:bodyPr wrap="square" lIns="0" tIns="0" rIns="0" bIns="0">
              <a:spAutoFit/>
            </a:bodyPr>
            <a:lstStyle/>
            <a:p>
              <a:pPr marL="0" lvl="1"/>
              <a:r>
                <a:rPr lang="en-US" sz="1600" dirty="0"/>
                <a:t>Maybe a new detection can be created based on events in this presentation.</a:t>
              </a:r>
            </a:p>
          </p:txBody>
        </p:sp>
        <p:grpSp>
          <p:nvGrpSpPr>
            <p:cNvPr id="101" name="Graphic 48">
              <a:extLst>
                <a:ext uri="{FF2B5EF4-FFF2-40B4-BE49-F238E27FC236}">
                  <a16:creationId xmlns:a16="http://schemas.microsoft.com/office/drawing/2014/main" id="{1ADE198D-B35D-82B0-4760-5368BE331A2E}"/>
                </a:ext>
              </a:extLst>
            </p:cNvPr>
            <p:cNvGrpSpPr/>
            <p:nvPr/>
          </p:nvGrpSpPr>
          <p:grpSpPr>
            <a:xfrm>
              <a:off x="9485743" y="3147877"/>
              <a:ext cx="600075" cy="590550"/>
              <a:chOff x="9485743" y="3147877"/>
              <a:chExt cx="600075" cy="590550"/>
            </a:xfrm>
            <a:noFill/>
          </p:grpSpPr>
          <p:sp>
            <p:nvSpPr>
              <p:cNvPr id="102" name="Freeform: Shape 101">
                <a:extLst>
                  <a:ext uri="{FF2B5EF4-FFF2-40B4-BE49-F238E27FC236}">
                    <a16:creationId xmlns:a16="http://schemas.microsoft.com/office/drawing/2014/main" id="{CC0A56CE-2C40-D0FB-A836-9C28D8627B50}"/>
                  </a:ext>
                </a:extLst>
              </p:cNvPr>
              <p:cNvSpPr/>
              <p:nvPr/>
            </p:nvSpPr>
            <p:spPr>
              <a:xfrm>
                <a:off x="9704818" y="3347902"/>
                <a:ext cx="314325" cy="314325"/>
              </a:xfrm>
              <a:custGeom>
                <a:avLst/>
                <a:gdLst>
                  <a:gd name="connsiteX0" fmla="*/ 313879 w 314325"/>
                  <a:gd name="connsiteY0" fmla="*/ 156711 h 314325"/>
                  <a:gd name="connsiteX1" fmla="*/ 156717 w 314325"/>
                  <a:gd name="connsiteY1" fmla="*/ 313873 h 314325"/>
                  <a:gd name="connsiteX2" fmla="*/ -446 w 314325"/>
                  <a:gd name="connsiteY2" fmla="*/ 156711 h 314325"/>
                  <a:gd name="connsiteX3" fmla="*/ 156717 w 314325"/>
                  <a:gd name="connsiteY3" fmla="*/ -452 h 314325"/>
                  <a:gd name="connsiteX4" fmla="*/ 313879 w 314325"/>
                  <a:gd name="connsiteY4" fmla="*/ 156711 h 3143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325" h="314325">
                    <a:moveTo>
                      <a:pt x="313879" y="156711"/>
                    </a:moveTo>
                    <a:cubicBezTo>
                      <a:pt x="313879" y="243512"/>
                      <a:pt x="243518" y="313873"/>
                      <a:pt x="156717" y="313873"/>
                    </a:cubicBezTo>
                    <a:cubicBezTo>
                      <a:pt x="69915" y="313873"/>
                      <a:pt x="-446" y="243512"/>
                      <a:pt x="-446" y="156711"/>
                    </a:cubicBezTo>
                    <a:cubicBezTo>
                      <a:pt x="-446" y="69909"/>
                      <a:pt x="69915" y="-452"/>
                      <a:pt x="156717" y="-452"/>
                    </a:cubicBezTo>
                    <a:cubicBezTo>
                      <a:pt x="243518" y="-452"/>
                      <a:pt x="313879" y="69909"/>
                      <a:pt x="313879" y="156711"/>
                    </a:cubicBezTo>
                    <a:close/>
                  </a:path>
                </a:pathLst>
              </a:custGeom>
              <a:noFill/>
              <a:ln w="12700" cap="flat">
                <a:solidFill>
                  <a:schemeClr val="bg1"/>
                </a:solidFill>
                <a:prstDash val="solid"/>
                <a:miter/>
              </a:ln>
            </p:spPr>
            <p:txBody>
              <a:bodyPr rtlCol="0" anchor="ctr"/>
              <a:lstStyle/>
              <a:p>
                <a:endParaRPr lang="en-US"/>
              </a:p>
            </p:txBody>
          </p:sp>
          <p:sp>
            <p:nvSpPr>
              <p:cNvPr id="103" name="Freeform: Shape 102">
                <a:extLst>
                  <a:ext uri="{FF2B5EF4-FFF2-40B4-BE49-F238E27FC236}">
                    <a16:creationId xmlns:a16="http://schemas.microsoft.com/office/drawing/2014/main" id="{C483D656-4842-44CD-226A-9BD6B6EE0CDA}"/>
                  </a:ext>
                </a:extLst>
              </p:cNvPr>
              <p:cNvSpPr/>
              <p:nvPr/>
            </p:nvSpPr>
            <p:spPr>
              <a:xfrm>
                <a:off x="9971518" y="3614602"/>
                <a:ext cx="114300" cy="123825"/>
              </a:xfrm>
              <a:custGeom>
                <a:avLst/>
                <a:gdLst>
                  <a:gd name="connsiteX0" fmla="*/ -446 w 114300"/>
                  <a:gd name="connsiteY0" fmla="*/ -452 h 123825"/>
                  <a:gd name="connsiteX1" fmla="*/ 113854 w 114300"/>
                  <a:gd name="connsiteY1" fmla="*/ 123373 h 123825"/>
                </a:gdLst>
                <a:ahLst/>
                <a:cxnLst>
                  <a:cxn ang="0">
                    <a:pos x="connsiteX0" y="connsiteY0"/>
                  </a:cxn>
                  <a:cxn ang="0">
                    <a:pos x="connsiteX1" y="connsiteY1"/>
                  </a:cxn>
                </a:cxnLst>
                <a:rect l="l" t="t" r="r" b="b"/>
                <a:pathLst>
                  <a:path w="114300" h="123825">
                    <a:moveTo>
                      <a:pt x="-446" y="-452"/>
                    </a:moveTo>
                    <a:lnTo>
                      <a:pt x="113854" y="123373"/>
                    </a:lnTo>
                  </a:path>
                </a:pathLst>
              </a:custGeom>
              <a:noFill/>
              <a:ln w="12700" cap="flat">
                <a:solidFill>
                  <a:schemeClr val="bg1"/>
                </a:solidFill>
                <a:prstDash val="solid"/>
                <a:miter/>
              </a:ln>
            </p:spPr>
            <p:txBody>
              <a:bodyPr rtlCol="0" anchor="ctr"/>
              <a:lstStyle/>
              <a:p>
                <a:endParaRPr lang="en-US"/>
              </a:p>
            </p:txBody>
          </p:sp>
          <p:sp>
            <p:nvSpPr>
              <p:cNvPr id="104" name="Freeform: Shape 103">
                <a:extLst>
                  <a:ext uri="{FF2B5EF4-FFF2-40B4-BE49-F238E27FC236}">
                    <a16:creationId xmlns:a16="http://schemas.microsoft.com/office/drawing/2014/main" id="{3BDCC58A-F7CE-5F2B-C86A-58371C5C3D7B}"/>
                  </a:ext>
                </a:extLst>
              </p:cNvPr>
              <p:cNvSpPr/>
              <p:nvPr/>
            </p:nvSpPr>
            <p:spPr>
              <a:xfrm>
                <a:off x="9485743" y="3147877"/>
                <a:ext cx="352425" cy="9525"/>
              </a:xfrm>
              <a:custGeom>
                <a:avLst/>
                <a:gdLst>
                  <a:gd name="connsiteX0" fmla="*/ -446 w 352425"/>
                  <a:gd name="connsiteY0" fmla="*/ -452 h 9525"/>
                  <a:gd name="connsiteX1" fmla="*/ 351979 w 352425"/>
                  <a:gd name="connsiteY1" fmla="*/ -452 h 9525"/>
                </a:gdLst>
                <a:ahLst/>
                <a:cxnLst>
                  <a:cxn ang="0">
                    <a:pos x="connsiteX0" y="connsiteY0"/>
                  </a:cxn>
                  <a:cxn ang="0">
                    <a:pos x="connsiteX1" y="connsiteY1"/>
                  </a:cxn>
                </a:cxnLst>
                <a:rect l="l" t="t" r="r" b="b"/>
                <a:pathLst>
                  <a:path w="352425" h="9525">
                    <a:moveTo>
                      <a:pt x="-446" y="-452"/>
                    </a:moveTo>
                    <a:lnTo>
                      <a:pt x="351979" y="-452"/>
                    </a:lnTo>
                  </a:path>
                </a:pathLst>
              </a:custGeom>
              <a:noFill/>
              <a:ln w="12700" cap="flat">
                <a:solidFill>
                  <a:schemeClr val="bg1"/>
                </a:solidFill>
                <a:prstDash val="solid"/>
                <a:miter/>
              </a:ln>
            </p:spPr>
            <p:txBody>
              <a:bodyPr rtlCol="0" anchor="ctr"/>
              <a:lstStyle/>
              <a:p>
                <a:endParaRPr lang="en-US"/>
              </a:p>
            </p:txBody>
          </p:sp>
          <p:sp>
            <p:nvSpPr>
              <p:cNvPr id="105" name="Freeform: Shape 104">
                <a:extLst>
                  <a:ext uri="{FF2B5EF4-FFF2-40B4-BE49-F238E27FC236}">
                    <a16:creationId xmlns:a16="http://schemas.microsoft.com/office/drawing/2014/main" id="{EFCB2F11-2DF4-41CE-6E0C-B2703FADA466}"/>
                  </a:ext>
                </a:extLst>
              </p:cNvPr>
              <p:cNvSpPr/>
              <p:nvPr/>
            </p:nvSpPr>
            <p:spPr>
              <a:xfrm>
                <a:off x="9485743" y="3262177"/>
                <a:ext cx="352425" cy="9525"/>
              </a:xfrm>
              <a:custGeom>
                <a:avLst/>
                <a:gdLst>
                  <a:gd name="connsiteX0" fmla="*/ -446 w 352425"/>
                  <a:gd name="connsiteY0" fmla="*/ -452 h 9525"/>
                  <a:gd name="connsiteX1" fmla="*/ 351979 w 352425"/>
                  <a:gd name="connsiteY1" fmla="*/ -452 h 9525"/>
                </a:gdLst>
                <a:ahLst/>
                <a:cxnLst>
                  <a:cxn ang="0">
                    <a:pos x="connsiteX0" y="connsiteY0"/>
                  </a:cxn>
                  <a:cxn ang="0">
                    <a:pos x="connsiteX1" y="connsiteY1"/>
                  </a:cxn>
                </a:cxnLst>
                <a:rect l="l" t="t" r="r" b="b"/>
                <a:pathLst>
                  <a:path w="352425" h="9525">
                    <a:moveTo>
                      <a:pt x="-446" y="-452"/>
                    </a:moveTo>
                    <a:lnTo>
                      <a:pt x="351979" y="-452"/>
                    </a:lnTo>
                  </a:path>
                </a:pathLst>
              </a:custGeom>
              <a:noFill/>
              <a:ln w="12700" cap="flat">
                <a:solidFill>
                  <a:schemeClr val="bg1"/>
                </a:solidFill>
                <a:prstDash val="solid"/>
                <a:miter/>
              </a:ln>
            </p:spPr>
            <p:txBody>
              <a:bodyPr rtlCol="0" anchor="ctr"/>
              <a:lstStyle/>
              <a:p>
                <a:endParaRPr lang="en-US"/>
              </a:p>
            </p:txBody>
          </p:sp>
          <p:sp>
            <p:nvSpPr>
              <p:cNvPr id="106" name="Freeform: Shape 105">
                <a:extLst>
                  <a:ext uri="{FF2B5EF4-FFF2-40B4-BE49-F238E27FC236}">
                    <a16:creationId xmlns:a16="http://schemas.microsoft.com/office/drawing/2014/main" id="{64A69F74-7B67-1306-B70A-145669903A30}"/>
                  </a:ext>
                </a:extLst>
              </p:cNvPr>
              <p:cNvSpPr/>
              <p:nvPr/>
            </p:nvSpPr>
            <p:spPr>
              <a:xfrm>
                <a:off x="9485743" y="3376477"/>
                <a:ext cx="171450" cy="9525"/>
              </a:xfrm>
              <a:custGeom>
                <a:avLst/>
                <a:gdLst>
                  <a:gd name="connsiteX0" fmla="*/ -446 w 171450"/>
                  <a:gd name="connsiteY0" fmla="*/ -452 h 9525"/>
                  <a:gd name="connsiteX1" fmla="*/ 171004 w 171450"/>
                  <a:gd name="connsiteY1" fmla="*/ -452 h 9525"/>
                </a:gdLst>
                <a:ahLst/>
                <a:cxnLst>
                  <a:cxn ang="0">
                    <a:pos x="connsiteX0" y="connsiteY0"/>
                  </a:cxn>
                  <a:cxn ang="0">
                    <a:pos x="connsiteX1" y="connsiteY1"/>
                  </a:cxn>
                </a:cxnLst>
                <a:rect l="l" t="t" r="r" b="b"/>
                <a:pathLst>
                  <a:path w="171450" h="9525">
                    <a:moveTo>
                      <a:pt x="-446" y="-452"/>
                    </a:moveTo>
                    <a:lnTo>
                      <a:pt x="171004" y="-452"/>
                    </a:lnTo>
                  </a:path>
                </a:pathLst>
              </a:custGeom>
              <a:noFill/>
              <a:ln w="12700" cap="flat">
                <a:solidFill>
                  <a:schemeClr val="bg1"/>
                </a:solidFill>
                <a:prstDash val="solid"/>
                <a:miter/>
              </a:ln>
            </p:spPr>
            <p:txBody>
              <a:bodyPr rtlCol="0" anchor="ctr"/>
              <a:lstStyle/>
              <a:p>
                <a:endParaRPr lang="en-US"/>
              </a:p>
            </p:txBody>
          </p:sp>
        </p:grpSp>
      </p:grpSp>
    </p:spTree>
    <p:extLst>
      <p:ext uri="{BB962C8B-B14F-4D97-AF65-F5344CB8AC3E}">
        <p14:creationId xmlns:p14="http://schemas.microsoft.com/office/powerpoint/2010/main" val="386402846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4F351-0412-44AD-F340-89C682AB7D61}"/>
            </a:ext>
          </a:extLst>
        </p:cNvPr>
        <p:cNvGrpSpPr/>
        <p:nvPr/>
      </p:nvGrpSpPr>
      <p:grpSpPr>
        <a:xfrm>
          <a:off x="0" y="0"/>
          <a:ext cx="0" cy="0"/>
          <a:chOff x="0" y="0"/>
          <a:chExt cx="0" cy="0"/>
        </a:xfrm>
      </p:grpSpPr>
      <p:grpSp>
        <p:nvGrpSpPr>
          <p:cNvPr id="41" name="Group 40">
            <a:extLst>
              <a:ext uri="{FF2B5EF4-FFF2-40B4-BE49-F238E27FC236}">
                <a16:creationId xmlns:a16="http://schemas.microsoft.com/office/drawing/2014/main" id="{7F51E87B-55D6-86F2-785F-DDCAAA2928A0}"/>
              </a:ext>
            </a:extLst>
          </p:cNvPr>
          <p:cNvGrpSpPr/>
          <p:nvPr/>
        </p:nvGrpSpPr>
        <p:grpSpPr>
          <a:xfrm>
            <a:off x="932309" y="819150"/>
            <a:ext cx="10388081" cy="5052296"/>
            <a:chOff x="1400882" y="1342318"/>
            <a:chExt cx="9312388" cy="4529127"/>
          </a:xfrm>
        </p:grpSpPr>
        <p:grpSp>
          <p:nvGrpSpPr>
            <p:cNvPr id="13" name="Group 12">
              <a:extLst>
                <a:ext uri="{FF2B5EF4-FFF2-40B4-BE49-F238E27FC236}">
                  <a16:creationId xmlns:a16="http://schemas.microsoft.com/office/drawing/2014/main" id="{048F89F2-CD48-8414-D607-D1C69766DE05}"/>
                </a:ext>
              </a:extLst>
            </p:cNvPr>
            <p:cNvGrpSpPr/>
            <p:nvPr/>
          </p:nvGrpSpPr>
          <p:grpSpPr>
            <a:xfrm>
              <a:off x="7476870" y="1342318"/>
              <a:ext cx="3236400" cy="4528801"/>
              <a:chOff x="7476870" y="1342318"/>
              <a:chExt cx="3236400" cy="4528801"/>
            </a:xfrm>
          </p:grpSpPr>
          <p:grpSp>
            <p:nvGrpSpPr>
              <p:cNvPr id="21" name="Group 20">
                <a:extLst>
                  <a:ext uri="{FF2B5EF4-FFF2-40B4-BE49-F238E27FC236}">
                    <a16:creationId xmlns:a16="http://schemas.microsoft.com/office/drawing/2014/main" id="{51DCFAEA-052B-EA09-C76C-108C7AAA01A3}"/>
                  </a:ext>
                </a:extLst>
              </p:cNvPr>
              <p:cNvGrpSpPr/>
              <p:nvPr/>
            </p:nvGrpSpPr>
            <p:grpSpPr>
              <a:xfrm rot="16200000">
                <a:off x="6830669" y="1988519"/>
                <a:ext cx="4528801" cy="3236400"/>
                <a:chOff x="8867775" y="2947243"/>
                <a:chExt cx="1512000" cy="1080000"/>
              </a:xfrm>
            </p:grpSpPr>
            <p:sp>
              <p:nvSpPr>
                <p:cNvPr id="23" name="Rectangle: Rounded Corners 22">
                  <a:extLst>
                    <a:ext uri="{FF2B5EF4-FFF2-40B4-BE49-F238E27FC236}">
                      <a16:creationId xmlns:a16="http://schemas.microsoft.com/office/drawing/2014/main" id="{C2237087-BB04-40E8-F98E-408421F1C508}"/>
                    </a:ext>
                  </a:extLst>
                </p:cNvPr>
                <p:cNvSpPr/>
                <p:nvPr/>
              </p:nvSpPr>
              <p:spPr>
                <a:xfrm>
                  <a:off x="8867775" y="2947243"/>
                  <a:ext cx="1512000" cy="1080000"/>
                </a:xfrm>
                <a:prstGeom prst="roundRect">
                  <a:avLst>
                    <a:gd name="adj" fmla="val 4540"/>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l"/>
                  <a:endParaRPr lang="en-US" sz="1500" dirty="0" err="1">
                    <a:solidFill>
                      <a:schemeClr val="bg1"/>
                    </a:solidFill>
                  </a:endParaRPr>
                </a:p>
              </p:txBody>
            </p:sp>
            <p:sp>
              <p:nvSpPr>
                <p:cNvPr id="24" name="Rectangle 23">
                  <a:extLst>
                    <a:ext uri="{FF2B5EF4-FFF2-40B4-BE49-F238E27FC236}">
                      <a16:creationId xmlns:a16="http://schemas.microsoft.com/office/drawing/2014/main" id="{2043C37B-FA7F-340D-5F52-2A7774BBA599}"/>
                    </a:ext>
                  </a:extLst>
                </p:cNvPr>
                <p:cNvSpPr/>
                <p:nvPr/>
              </p:nvSpPr>
              <p:spPr>
                <a:xfrm>
                  <a:off x="8961918" y="2990850"/>
                  <a:ext cx="1323714" cy="99278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l"/>
                  <a:endParaRPr lang="en-US" sz="1500" dirty="0" err="1">
                    <a:solidFill>
                      <a:schemeClr val="bg1"/>
                    </a:solidFill>
                  </a:endParaRPr>
                </a:p>
              </p:txBody>
            </p:sp>
          </p:grpSp>
          <p:pic>
            <p:nvPicPr>
              <p:cNvPr id="5" name="Picture 4">
                <a:extLst>
                  <a:ext uri="{FF2B5EF4-FFF2-40B4-BE49-F238E27FC236}">
                    <a16:creationId xmlns:a16="http://schemas.microsoft.com/office/drawing/2014/main" id="{51DF1B6A-F398-60E7-B3EF-31AC0F3E04B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891463" y="1662958"/>
                <a:ext cx="2487600" cy="3905832"/>
              </a:xfrm>
              <a:prstGeom prst="rect">
                <a:avLst/>
              </a:prstGeom>
            </p:spPr>
          </p:pic>
          <p:sp>
            <p:nvSpPr>
              <p:cNvPr id="6" name="Rectangle 5">
                <a:extLst>
                  <a:ext uri="{FF2B5EF4-FFF2-40B4-BE49-F238E27FC236}">
                    <a16:creationId xmlns:a16="http://schemas.microsoft.com/office/drawing/2014/main" id="{FFF91472-4EF6-0E7A-35CB-8C9D97989832}"/>
                  </a:ext>
                </a:extLst>
              </p:cNvPr>
              <p:cNvSpPr/>
              <p:nvPr/>
            </p:nvSpPr>
            <p:spPr>
              <a:xfrm>
                <a:off x="9091740" y="3324619"/>
                <a:ext cx="698329" cy="7133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800" b="1" dirty="0">
                    <a:solidFill>
                      <a:schemeClr val="tx1"/>
                    </a:solidFill>
                  </a:rPr>
                  <a:t>REDACTED</a:t>
                </a:r>
              </a:p>
            </p:txBody>
          </p:sp>
          <p:sp>
            <p:nvSpPr>
              <p:cNvPr id="7" name="Rectangle 6">
                <a:extLst>
                  <a:ext uri="{FF2B5EF4-FFF2-40B4-BE49-F238E27FC236}">
                    <a16:creationId xmlns:a16="http://schemas.microsoft.com/office/drawing/2014/main" id="{7594CD97-04C4-B3F4-2C30-3242FA1C81FE}"/>
                  </a:ext>
                </a:extLst>
              </p:cNvPr>
              <p:cNvSpPr/>
              <p:nvPr/>
            </p:nvSpPr>
            <p:spPr>
              <a:xfrm>
                <a:off x="9091740" y="4351635"/>
                <a:ext cx="697679" cy="7133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800" b="1" dirty="0">
                    <a:solidFill>
                      <a:schemeClr val="tx1"/>
                    </a:solidFill>
                  </a:rPr>
                  <a:t>REDACTED</a:t>
                </a:r>
              </a:p>
            </p:txBody>
          </p:sp>
          <p:sp>
            <p:nvSpPr>
              <p:cNvPr id="8" name="Rectangle 7">
                <a:extLst>
                  <a:ext uri="{FF2B5EF4-FFF2-40B4-BE49-F238E27FC236}">
                    <a16:creationId xmlns:a16="http://schemas.microsoft.com/office/drawing/2014/main" id="{EDB729D9-BD31-E8FA-62EF-4AE728C54968}"/>
                  </a:ext>
                </a:extLst>
              </p:cNvPr>
              <p:cNvSpPr/>
              <p:nvPr/>
            </p:nvSpPr>
            <p:spPr>
              <a:xfrm>
                <a:off x="9080773" y="4924348"/>
                <a:ext cx="697679" cy="7133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800" b="1" dirty="0">
                    <a:solidFill>
                      <a:schemeClr val="tx1"/>
                    </a:solidFill>
                  </a:rPr>
                  <a:t>REDACTED</a:t>
                </a:r>
              </a:p>
            </p:txBody>
          </p:sp>
          <p:sp>
            <p:nvSpPr>
              <p:cNvPr id="9" name="Rectangle 8">
                <a:extLst>
                  <a:ext uri="{FF2B5EF4-FFF2-40B4-BE49-F238E27FC236}">
                    <a16:creationId xmlns:a16="http://schemas.microsoft.com/office/drawing/2014/main" id="{B77F3BD6-5A3F-BB5C-C261-7D6EC82AF932}"/>
                  </a:ext>
                </a:extLst>
              </p:cNvPr>
              <p:cNvSpPr/>
              <p:nvPr/>
            </p:nvSpPr>
            <p:spPr>
              <a:xfrm>
                <a:off x="9045510" y="5199729"/>
                <a:ext cx="695669" cy="7199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800" b="1" dirty="0">
                    <a:solidFill>
                      <a:schemeClr val="tx1"/>
                    </a:solidFill>
                  </a:rPr>
                  <a:t>REDACTED</a:t>
                </a:r>
              </a:p>
            </p:txBody>
          </p:sp>
          <p:sp>
            <p:nvSpPr>
              <p:cNvPr id="10" name="Rectangle 9">
                <a:extLst>
                  <a:ext uri="{FF2B5EF4-FFF2-40B4-BE49-F238E27FC236}">
                    <a16:creationId xmlns:a16="http://schemas.microsoft.com/office/drawing/2014/main" id="{EEE393CF-1288-51F8-D6BA-A6871B260E47}"/>
                  </a:ext>
                </a:extLst>
              </p:cNvPr>
              <p:cNvSpPr/>
              <p:nvPr/>
            </p:nvSpPr>
            <p:spPr>
              <a:xfrm>
                <a:off x="7951781" y="3199345"/>
                <a:ext cx="2123785" cy="219568"/>
              </a:xfrm>
              <a:prstGeom prst="rect">
                <a:avLst/>
              </a:prstGeom>
              <a:noFill/>
              <a:ln w="12700">
                <a:solidFill>
                  <a:srgbClr val="ED2124"/>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dirty="0" err="1">
                  <a:solidFill>
                    <a:schemeClr val="bg1"/>
                  </a:solidFill>
                </a:endParaRPr>
              </a:p>
            </p:txBody>
          </p:sp>
          <p:sp>
            <p:nvSpPr>
              <p:cNvPr id="11" name="Rectangle 10">
                <a:extLst>
                  <a:ext uri="{FF2B5EF4-FFF2-40B4-BE49-F238E27FC236}">
                    <a16:creationId xmlns:a16="http://schemas.microsoft.com/office/drawing/2014/main" id="{89EED51A-3AB6-57E4-B405-317AC40F699B}"/>
                  </a:ext>
                </a:extLst>
              </p:cNvPr>
              <p:cNvSpPr/>
              <p:nvPr/>
            </p:nvSpPr>
            <p:spPr>
              <a:xfrm>
                <a:off x="7951782" y="4318712"/>
                <a:ext cx="2122154" cy="153638"/>
              </a:xfrm>
              <a:prstGeom prst="rect">
                <a:avLst/>
              </a:prstGeom>
              <a:noFill/>
              <a:ln w="12700">
                <a:solidFill>
                  <a:srgbClr val="ED2124"/>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dirty="0" err="1">
                  <a:solidFill>
                    <a:schemeClr val="bg1"/>
                  </a:solidFill>
                </a:endParaRPr>
              </a:p>
            </p:txBody>
          </p:sp>
          <p:sp>
            <p:nvSpPr>
              <p:cNvPr id="12" name="Rectangle 11">
                <a:extLst>
                  <a:ext uri="{FF2B5EF4-FFF2-40B4-BE49-F238E27FC236}">
                    <a16:creationId xmlns:a16="http://schemas.microsoft.com/office/drawing/2014/main" id="{C78E4B57-4DE5-A869-5CCB-6F00F6E9C8DA}"/>
                  </a:ext>
                </a:extLst>
              </p:cNvPr>
              <p:cNvSpPr/>
              <p:nvPr/>
            </p:nvSpPr>
            <p:spPr>
              <a:xfrm>
                <a:off x="7951782" y="4730245"/>
                <a:ext cx="2120400" cy="154800"/>
              </a:xfrm>
              <a:prstGeom prst="rect">
                <a:avLst/>
              </a:prstGeom>
              <a:noFill/>
              <a:ln w="12700">
                <a:solidFill>
                  <a:srgbClr val="ED2124"/>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l"/>
                <a:endParaRPr lang="en-US" sz="1500" dirty="0" err="1">
                  <a:solidFill>
                    <a:schemeClr val="bg1"/>
                  </a:solidFill>
                </a:endParaRPr>
              </a:p>
            </p:txBody>
          </p:sp>
          <p:sp>
            <p:nvSpPr>
              <p:cNvPr id="17" name="Rectangle 16">
                <a:extLst>
                  <a:ext uri="{FF2B5EF4-FFF2-40B4-BE49-F238E27FC236}">
                    <a16:creationId xmlns:a16="http://schemas.microsoft.com/office/drawing/2014/main" id="{C890E888-CC0B-2238-768C-206C3755CB7A}"/>
                  </a:ext>
                </a:extLst>
              </p:cNvPr>
              <p:cNvSpPr/>
              <p:nvPr/>
            </p:nvSpPr>
            <p:spPr>
              <a:xfrm>
                <a:off x="7951782" y="3468213"/>
                <a:ext cx="2120400" cy="295200"/>
              </a:xfrm>
              <a:prstGeom prst="rect">
                <a:avLst/>
              </a:prstGeom>
              <a:noFill/>
              <a:ln w="127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dirty="0" err="1">
                  <a:solidFill>
                    <a:schemeClr val="bg1"/>
                  </a:solidFill>
                </a:endParaRPr>
              </a:p>
            </p:txBody>
          </p:sp>
          <p:sp>
            <p:nvSpPr>
              <p:cNvPr id="18" name="Rectangle 17">
                <a:extLst>
                  <a:ext uri="{FF2B5EF4-FFF2-40B4-BE49-F238E27FC236}">
                    <a16:creationId xmlns:a16="http://schemas.microsoft.com/office/drawing/2014/main" id="{CA58C238-9153-0D83-4EA1-29D2154314E5}"/>
                  </a:ext>
                </a:extLst>
              </p:cNvPr>
              <p:cNvSpPr/>
              <p:nvPr/>
            </p:nvSpPr>
            <p:spPr>
              <a:xfrm>
                <a:off x="7951781" y="4900508"/>
                <a:ext cx="2122154" cy="135122"/>
              </a:xfrm>
              <a:prstGeom prst="rect">
                <a:avLst/>
              </a:prstGeom>
              <a:noFill/>
              <a:ln w="127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dirty="0" err="1">
                  <a:solidFill>
                    <a:schemeClr val="bg1"/>
                  </a:solidFill>
                </a:endParaRPr>
              </a:p>
            </p:txBody>
          </p:sp>
          <p:sp>
            <p:nvSpPr>
              <p:cNvPr id="19" name="Rectangle 18">
                <a:extLst>
                  <a:ext uri="{FF2B5EF4-FFF2-40B4-BE49-F238E27FC236}">
                    <a16:creationId xmlns:a16="http://schemas.microsoft.com/office/drawing/2014/main" id="{12610E60-C993-EC52-95C7-56F2A281C3DC}"/>
                  </a:ext>
                </a:extLst>
              </p:cNvPr>
              <p:cNvSpPr/>
              <p:nvPr/>
            </p:nvSpPr>
            <p:spPr>
              <a:xfrm>
                <a:off x="7951781" y="5167147"/>
                <a:ext cx="2122154" cy="135122"/>
              </a:xfrm>
              <a:prstGeom prst="rect">
                <a:avLst/>
              </a:prstGeom>
              <a:noFill/>
              <a:ln w="127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dirty="0" err="1">
                  <a:solidFill>
                    <a:schemeClr val="bg1"/>
                  </a:solidFill>
                </a:endParaRPr>
              </a:p>
            </p:txBody>
          </p:sp>
          <p:sp>
            <p:nvSpPr>
              <p:cNvPr id="14" name="Rectangle 13">
                <a:extLst>
                  <a:ext uri="{FF2B5EF4-FFF2-40B4-BE49-F238E27FC236}">
                    <a16:creationId xmlns:a16="http://schemas.microsoft.com/office/drawing/2014/main" id="{6ED59476-B206-911C-2367-BF840CABEE7C}"/>
                  </a:ext>
                </a:extLst>
              </p:cNvPr>
              <p:cNvSpPr/>
              <p:nvPr/>
            </p:nvSpPr>
            <p:spPr>
              <a:xfrm>
                <a:off x="7951780" y="4171670"/>
                <a:ext cx="2122154" cy="135122"/>
              </a:xfrm>
              <a:prstGeom prst="rect">
                <a:avLst/>
              </a:prstGeom>
              <a:noFill/>
              <a:ln w="127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dirty="0" err="1">
                  <a:solidFill>
                    <a:schemeClr val="bg1"/>
                  </a:solidFill>
                </a:endParaRPr>
              </a:p>
            </p:txBody>
          </p:sp>
        </p:grpSp>
        <p:cxnSp>
          <p:nvCxnSpPr>
            <p:cNvPr id="22" name="Straight Arrow Connector 21">
              <a:extLst>
                <a:ext uri="{FF2B5EF4-FFF2-40B4-BE49-F238E27FC236}">
                  <a16:creationId xmlns:a16="http://schemas.microsoft.com/office/drawing/2014/main" id="{D54E6C38-6D68-BFA9-B5FF-47EE622333F4}"/>
                </a:ext>
              </a:extLst>
            </p:cNvPr>
            <p:cNvCxnSpPr>
              <a:cxnSpLocks/>
            </p:cNvCxnSpPr>
            <p:nvPr/>
          </p:nvCxnSpPr>
          <p:spPr>
            <a:xfrm>
              <a:off x="6623734" y="2417816"/>
              <a:ext cx="1180800" cy="0"/>
            </a:xfrm>
            <a:prstGeom prst="straightConnector1">
              <a:avLst/>
            </a:prstGeom>
            <a:ln w="12700">
              <a:solidFill>
                <a:srgbClr val="ED2124"/>
              </a:solidFill>
              <a:tailEnd type="triangle"/>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B0AFFE87-667C-A371-734E-E94317A3EFC2}"/>
                </a:ext>
              </a:extLst>
            </p:cNvPr>
            <p:cNvGrpSpPr/>
            <p:nvPr/>
          </p:nvGrpSpPr>
          <p:grpSpPr>
            <a:xfrm>
              <a:off x="1400882" y="1342644"/>
              <a:ext cx="3236400" cy="4528801"/>
              <a:chOff x="1400882" y="1342644"/>
              <a:chExt cx="3236400" cy="4528801"/>
            </a:xfrm>
          </p:grpSpPr>
          <p:sp>
            <p:nvSpPr>
              <p:cNvPr id="43" name="Rectangle: Rounded Corners 42">
                <a:extLst>
                  <a:ext uri="{FF2B5EF4-FFF2-40B4-BE49-F238E27FC236}">
                    <a16:creationId xmlns:a16="http://schemas.microsoft.com/office/drawing/2014/main" id="{62DDC2A6-C7A2-51D2-E834-2657AC380DA0}"/>
                  </a:ext>
                </a:extLst>
              </p:cNvPr>
              <p:cNvSpPr/>
              <p:nvPr/>
            </p:nvSpPr>
            <p:spPr>
              <a:xfrm rot="16200000">
                <a:off x="754681" y="1988845"/>
                <a:ext cx="4528801" cy="3236400"/>
              </a:xfrm>
              <a:prstGeom prst="roundRect">
                <a:avLst>
                  <a:gd name="adj" fmla="val 4540"/>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l"/>
                <a:endParaRPr lang="en-US" sz="1500" dirty="0" err="1">
                  <a:solidFill>
                    <a:schemeClr val="bg1"/>
                  </a:solidFill>
                </a:endParaRPr>
              </a:p>
            </p:txBody>
          </p:sp>
          <p:sp>
            <p:nvSpPr>
              <p:cNvPr id="44" name="Rectangle 43">
                <a:extLst>
                  <a:ext uri="{FF2B5EF4-FFF2-40B4-BE49-F238E27FC236}">
                    <a16:creationId xmlns:a16="http://schemas.microsoft.com/office/drawing/2014/main" id="{4CE9BFC3-9133-53C7-6787-6ED8F99D67D3}"/>
                  </a:ext>
                </a:extLst>
              </p:cNvPr>
              <p:cNvSpPr/>
              <p:nvPr/>
            </p:nvSpPr>
            <p:spPr>
              <a:xfrm rot="16200000">
                <a:off x="1022881" y="2130324"/>
                <a:ext cx="3992401" cy="2975049"/>
              </a:xfrm>
              <a:prstGeom prst="rect">
                <a:avLst/>
              </a:prstGeom>
              <a:solidFill>
                <a:srgbClr val="1E1E1E"/>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l"/>
                <a:endParaRPr lang="en-US" sz="1500" dirty="0" err="1">
                  <a:solidFill>
                    <a:schemeClr val="bg1"/>
                  </a:solidFill>
                </a:endParaRPr>
              </a:p>
            </p:txBody>
          </p:sp>
          <p:grpSp>
            <p:nvGrpSpPr>
              <p:cNvPr id="40" name="Group 39">
                <a:extLst>
                  <a:ext uri="{FF2B5EF4-FFF2-40B4-BE49-F238E27FC236}">
                    <a16:creationId xmlns:a16="http://schemas.microsoft.com/office/drawing/2014/main" id="{13237612-C1DF-7ACD-9211-445727029854}"/>
                  </a:ext>
                </a:extLst>
              </p:cNvPr>
              <p:cNvGrpSpPr/>
              <p:nvPr/>
            </p:nvGrpSpPr>
            <p:grpSpPr>
              <a:xfrm>
                <a:off x="1905317" y="1621651"/>
                <a:ext cx="2271600" cy="3992400"/>
                <a:chOff x="851601" y="146631"/>
                <a:chExt cx="3744572" cy="6573974"/>
              </a:xfrm>
            </p:grpSpPr>
            <p:pic>
              <p:nvPicPr>
                <p:cNvPr id="32" name="Picture 31">
                  <a:extLst>
                    <a:ext uri="{FF2B5EF4-FFF2-40B4-BE49-F238E27FC236}">
                      <a16:creationId xmlns:a16="http://schemas.microsoft.com/office/drawing/2014/main" id="{3C081A65-8BAA-B990-F3EE-5199090D17F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51601" y="146631"/>
                  <a:ext cx="3744572" cy="6573974"/>
                </a:xfrm>
                <a:prstGeom prst="rect">
                  <a:avLst/>
                </a:prstGeom>
              </p:spPr>
            </p:pic>
            <p:sp>
              <p:nvSpPr>
                <p:cNvPr id="30" name="Rectangle 29">
                  <a:extLst>
                    <a:ext uri="{FF2B5EF4-FFF2-40B4-BE49-F238E27FC236}">
                      <a16:creationId xmlns:a16="http://schemas.microsoft.com/office/drawing/2014/main" id="{527409EF-C6B8-F263-822D-9D845167C3ED}"/>
                    </a:ext>
                  </a:extLst>
                </p:cNvPr>
                <p:cNvSpPr/>
                <p:nvPr/>
              </p:nvSpPr>
              <p:spPr>
                <a:xfrm>
                  <a:off x="1414434" y="193963"/>
                  <a:ext cx="1309021" cy="91213"/>
                </a:xfrm>
                <a:prstGeom prst="rect">
                  <a:avLst/>
                </a:prstGeom>
                <a:solidFill>
                  <a:srgbClr val="1E1E1E"/>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l"/>
                  <a:r>
                    <a:rPr lang="en-US" sz="800" dirty="0">
                      <a:solidFill>
                        <a:schemeClr val="bg1"/>
                      </a:solidFill>
                    </a:rPr>
                    <a:t>REDACTED</a:t>
                  </a:r>
                </a:p>
              </p:txBody>
            </p:sp>
            <p:sp>
              <p:nvSpPr>
                <p:cNvPr id="33" name="Rectangle 32">
                  <a:extLst>
                    <a:ext uri="{FF2B5EF4-FFF2-40B4-BE49-F238E27FC236}">
                      <a16:creationId xmlns:a16="http://schemas.microsoft.com/office/drawing/2014/main" id="{1E33C905-43A5-04BD-4F34-27DDF8FBCE05}"/>
                    </a:ext>
                  </a:extLst>
                </p:cNvPr>
                <p:cNvSpPr/>
                <p:nvPr/>
              </p:nvSpPr>
              <p:spPr>
                <a:xfrm>
                  <a:off x="1566835" y="808181"/>
                  <a:ext cx="1309021" cy="91213"/>
                </a:xfrm>
                <a:prstGeom prst="rect">
                  <a:avLst/>
                </a:prstGeom>
                <a:solidFill>
                  <a:srgbClr val="1E1E1E"/>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l"/>
                  <a:r>
                    <a:rPr lang="en-US" sz="800" dirty="0">
                      <a:solidFill>
                        <a:schemeClr val="bg1"/>
                      </a:solidFill>
                    </a:rPr>
                    <a:t>REDACTED</a:t>
                  </a:r>
                </a:p>
              </p:txBody>
            </p:sp>
            <p:sp>
              <p:nvSpPr>
                <p:cNvPr id="34" name="Rectangle 33">
                  <a:extLst>
                    <a:ext uri="{FF2B5EF4-FFF2-40B4-BE49-F238E27FC236}">
                      <a16:creationId xmlns:a16="http://schemas.microsoft.com/office/drawing/2014/main" id="{BC97BB62-AB7F-70BF-90DB-2FE5A014D8B6}"/>
                    </a:ext>
                  </a:extLst>
                </p:cNvPr>
                <p:cNvSpPr/>
                <p:nvPr/>
              </p:nvSpPr>
              <p:spPr>
                <a:xfrm>
                  <a:off x="1570182" y="1052945"/>
                  <a:ext cx="738909" cy="91213"/>
                </a:xfrm>
                <a:prstGeom prst="rect">
                  <a:avLst/>
                </a:prstGeom>
                <a:solidFill>
                  <a:srgbClr val="1E1E1E"/>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l"/>
                  <a:endParaRPr lang="en-US" sz="1500" dirty="0" err="1">
                    <a:solidFill>
                      <a:schemeClr val="bg1"/>
                    </a:solidFill>
                  </a:endParaRPr>
                </a:p>
              </p:txBody>
            </p:sp>
            <p:sp>
              <p:nvSpPr>
                <p:cNvPr id="35" name="Rectangle 34">
                  <a:extLst>
                    <a:ext uri="{FF2B5EF4-FFF2-40B4-BE49-F238E27FC236}">
                      <a16:creationId xmlns:a16="http://schemas.microsoft.com/office/drawing/2014/main" id="{CBD6AE7B-E149-17FE-C158-3E322CA7ED3B}"/>
                    </a:ext>
                  </a:extLst>
                </p:cNvPr>
                <p:cNvSpPr/>
                <p:nvPr/>
              </p:nvSpPr>
              <p:spPr>
                <a:xfrm>
                  <a:off x="1936289" y="1529767"/>
                  <a:ext cx="1309021" cy="91213"/>
                </a:xfrm>
                <a:prstGeom prst="rect">
                  <a:avLst/>
                </a:prstGeom>
                <a:solidFill>
                  <a:srgbClr val="1E1E1E"/>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l"/>
                  <a:r>
                    <a:rPr lang="en-US" sz="800" dirty="0">
                      <a:solidFill>
                        <a:schemeClr val="bg1"/>
                      </a:solidFill>
                    </a:rPr>
                    <a:t>REDACTED</a:t>
                  </a:r>
                </a:p>
              </p:txBody>
            </p:sp>
            <p:sp>
              <p:nvSpPr>
                <p:cNvPr id="36" name="Rectangle 35">
                  <a:extLst>
                    <a:ext uri="{FF2B5EF4-FFF2-40B4-BE49-F238E27FC236}">
                      <a16:creationId xmlns:a16="http://schemas.microsoft.com/office/drawing/2014/main" id="{1F9E6894-5E5A-E304-7973-0F61E79BBCD6}"/>
                    </a:ext>
                  </a:extLst>
                </p:cNvPr>
                <p:cNvSpPr/>
                <p:nvPr/>
              </p:nvSpPr>
              <p:spPr>
                <a:xfrm>
                  <a:off x="1802361" y="3203428"/>
                  <a:ext cx="1309021" cy="91213"/>
                </a:xfrm>
                <a:prstGeom prst="rect">
                  <a:avLst/>
                </a:prstGeom>
                <a:solidFill>
                  <a:srgbClr val="1E1E1E"/>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l"/>
                  <a:r>
                    <a:rPr lang="en-US" sz="800" dirty="0">
                      <a:solidFill>
                        <a:schemeClr val="bg1"/>
                      </a:solidFill>
                    </a:rPr>
                    <a:t>REDACTED</a:t>
                  </a:r>
                </a:p>
              </p:txBody>
            </p:sp>
            <p:sp>
              <p:nvSpPr>
                <p:cNvPr id="37" name="Rectangle 36">
                  <a:extLst>
                    <a:ext uri="{FF2B5EF4-FFF2-40B4-BE49-F238E27FC236}">
                      <a16:creationId xmlns:a16="http://schemas.microsoft.com/office/drawing/2014/main" id="{7801377C-D50A-A7AA-F8DA-0FE460768A41}"/>
                    </a:ext>
                  </a:extLst>
                </p:cNvPr>
                <p:cNvSpPr/>
                <p:nvPr/>
              </p:nvSpPr>
              <p:spPr>
                <a:xfrm>
                  <a:off x="2217996" y="4670139"/>
                  <a:ext cx="1309021" cy="91213"/>
                </a:xfrm>
                <a:prstGeom prst="rect">
                  <a:avLst/>
                </a:prstGeom>
                <a:solidFill>
                  <a:srgbClr val="1E1E1E"/>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l"/>
                  <a:r>
                    <a:rPr lang="en-US" sz="800" dirty="0">
                      <a:solidFill>
                        <a:schemeClr val="bg1"/>
                      </a:solidFill>
                    </a:rPr>
                    <a:t>REDACTED</a:t>
                  </a:r>
                </a:p>
              </p:txBody>
            </p:sp>
            <p:sp>
              <p:nvSpPr>
                <p:cNvPr id="39" name="Rectangle 38">
                  <a:extLst>
                    <a:ext uri="{FF2B5EF4-FFF2-40B4-BE49-F238E27FC236}">
                      <a16:creationId xmlns:a16="http://schemas.microsoft.com/office/drawing/2014/main" id="{C946C985-9942-A397-E8A2-47A1FAF98243}"/>
                    </a:ext>
                  </a:extLst>
                </p:cNvPr>
                <p:cNvSpPr/>
                <p:nvPr/>
              </p:nvSpPr>
              <p:spPr>
                <a:xfrm>
                  <a:off x="2601300" y="6113321"/>
                  <a:ext cx="1309021" cy="91213"/>
                </a:xfrm>
                <a:prstGeom prst="rect">
                  <a:avLst/>
                </a:prstGeom>
                <a:solidFill>
                  <a:srgbClr val="1E1E1E"/>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l"/>
                  <a:r>
                    <a:rPr lang="en-US" sz="800" dirty="0">
                      <a:solidFill>
                        <a:schemeClr val="bg1"/>
                      </a:solidFill>
                    </a:rPr>
                    <a:t>REDACTED</a:t>
                  </a:r>
                </a:p>
              </p:txBody>
            </p:sp>
            <p:sp>
              <p:nvSpPr>
                <p:cNvPr id="38" name="Rectangle 37">
                  <a:extLst>
                    <a:ext uri="{FF2B5EF4-FFF2-40B4-BE49-F238E27FC236}">
                      <a16:creationId xmlns:a16="http://schemas.microsoft.com/office/drawing/2014/main" id="{37F91A1F-1C6F-813D-C386-A141544A342B}"/>
                    </a:ext>
                  </a:extLst>
                </p:cNvPr>
                <p:cNvSpPr/>
                <p:nvPr/>
              </p:nvSpPr>
              <p:spPr>
                <a:xfrm>
                  <a:off x="2869158" y="5526845"/>
                  <a:ext cx="1309021" cy="91213"/>
                </a:xfrm>
                <a:prstGeom prst="rect">
                  <a:avLst/>
                </a:prstGeom>
                <a:solidFill>
                  <a:srgbClr val="1E1E1E"/>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l"/>
                  <a:r>
                    <a:rPr lang="en-US" sz="800" dirty="0">
                      <a:solidFill>
                        <a:schemeClr val="bg1"/>
                      </a:solidFill>
                    </a:rPr>
                    <a:t>REDACTED</a:t>
                  </a:r>
                </a:p>
              </p:txBody>
            </p:sp>
          </p:grpSp>
          <p:sp>
            <p:nvSpPr>
              <p:cNvPr id="25" name="Rectangle 24">
                <a:extLst>
                  <a:ext uri="{FF2B5EF4-FFF2-40B4-BE49-F238E27FC236}">
                    <a16:creationId xmlns:a16="http://schemas.microsoft.com/office/drawing/2014/main" id="{C0107EE6-9D5E-8820-EC2A-8931BAA8D718}"/>
                  </a:ext>
                </a:extLst>
              </p:cNvPr>
              <p:cNvSpPr/>
              <p:nvPr/>
            </p:nvSpPr>
            <p:spPr>
              <a:xfrm>
                <a:off x="1905317" y="2001600"/>
                <a:ext cx="1535481" cy="154621"/>
              </a:xfrm>
              <a:prstGeom prst="rect">
                <a:avLst/>
              </a:prstGeom>
              <a:noFill/>
              <a:ln w="12700">
                <a:solidFill>
                  <a:srgbClr val="ED2124"/>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l"/>
                <a:endParaRPr lang="en-US" sz="1500" dirty="0" err="1">
                  <a:solidFill>
                    <a:schemeClr val="bg1"/>
                  </a:solidFill>
                </a:endParaRPr>
              </a:p>
            </p:txBody>
          </p:sp>
          <p:sp>
            <p:nvSpPr>
              <p:cNvPr id="26" name="Rectangle 25">
                <a:extLst>
                  <a:ext uri="{FF2B5EF4-FFF2-40B4-BE49-F238E27FC236}">
                    <a16:creationId xmlns:a16="http://schemas.microsoft.com/office/drawing/2014/main" id="{EED2F784-E123-B9A8-AFCD-73F528F21F01}"/>
                  </a:ext>
                </a:extLst>
              </p:cNvPr>
              <p:cNvSpPr/>
              <p:nvPr/>
            </p:nvSpPr>
            <p:spPr>
              <a:xfrm>
                <a:off x="1905317" y="3405817"/>
                <a:ext cx="1681545" cy="158661"/>
              </a:xfrm>
              <a:prstGeom prst="rect">
                <a:avLst/>
              </a:prstGeom>
              <a:noFill/>
              <a:ln w="127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l"/>
                <a:endParaRPr lang="en-US" sz="1500" dirty="0" err="1">
                  <a:solidFill>
                    <a:schemeClr val="bg1"/>
                  </a:solidFill>
                </a:endParaRPr>
              </a:p>
            </p:txBody>
          </p:sp>
          <p:sp>
            <p:nvSpPr>
              <p:cNvPr id="27" name="Rectangle 26">
                <a:extLst>
                  <a:ext uri="{FF2B5EF4-FFF2-40B4-BE49-F238E27FC236}">
                    <a16:creationId xmlns:a16="http://schemas.microsoft.com/office/drawing/2014/main" id="{425380C0-9876-946B-A07A-2DCF4AF57F77}"/>
                  </a:ext>
                </a:extLst>
              </p:cNvPr>
              <p:cNvSpPr/>
              <p:nvPr/>
            </p:nvSpPr>
            <p:spPr>
              <a:xfrm>
                <a:off x="1905317" y="4337174"/>
                <a:ext cx="1890000" cy="115200"/>
              </a:xfrm>
              <a:prstGeom prst="rect">
                <a:avLst/>
              </a:prstGeom>
              <a:noFill/>
              <a:ln w="12700">
                <a:solidFill>
                  <a:srgbClr val="ED2124"/>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l"/>
                <a:endParaRPr lang="en-US" sz="1500" dirty="0" err="1">
                  <a:solidFill>
                    <a:schemeClr val="bg1"/>
                  </a:solidFill>
                </a:endParaRPr>
              </a:p>
            </p:txBody>
          </p:sp>
          <p:sp>
            <p:nvSpPr>
              <p:cNvPr id="28" name="Rectangle 27">
                <a:extLst>
                  <a:ext uri="{FF2B5EF4-FFF2-40B4-BE49-F238E27FC236}">
                    <a16:creationId xmlns:a16="http://schemas.microsoft.com/office/drawing/2014/main" id="{EF304E04-CBFD-EB33-0D36-2A46321DABF3}"/>
                  </a:ext>
                </a:extLst>
              </p:cNvPr>
              <p:cNvSpPr/>
              <p:nvPr/>
            </p:nvSpPr>
            <p:spPr>
              <a:xfrm>
                <a:off x="1934652" y="4848909"/>
                <a:ext cx="2242800" cy="115199"/>
              </a:xfrm>
              <a:prstGeom prst="rect">
                <a:avLst/>
              </a:prstGeom>
              <a:noFill/>
              <a:ln w="12700">
                <a:solidFill>
                  <a:srgbClr val="510DBC"/>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l"/>
                <a:endParaRPr lang="en-US" sz="1500" dirty="0" err="1">
                  <a:solidFill>
                    <a:schemeClr val="bg1"/>
                  </a:solidFill>
                </a:endParaRPr>
              </a:p>
            </p:txBody>
          </p:sp>
          <p:sp>
            <p:nvSpPr>
              <p:cNvPr id="29" name="Rectangle 28">
                <a:extLst>
                  <a:ext uri="{FF2B5EF4-FFF2-40B4-BE49-F238E27FC236}">
                    <a16:creationId xmlns:a16="http://schemas.microsoft.com/office/drawing/2014/main" id="{30637A74-3AE5-3E52-BD2C-7B502F01E699}"/>
                  </a:ext>
                </a:extLst>
              </p:cNvPr>
              <p:cNvSpPr/>
              <p:nvPr/>
            </p:nvSpPr>
            <p:spPr>
              <a:xfrm>
                <a:off x="1919984" y="2893577"/>
                <a:ext cx="1265208" cy="66199"/>
              </a:xfrm>
              <a:prstGeom prst="rect">
                <a:avLst/>
              </a:prstGeom>
              <a:noFill/>
              <a:ln w="127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l"/>
                <a:endParaRPr lang="en-US" sz="1500" dirty="0" err="1">
                  <a:solidFill>
                    <a:schemeClr val="bg1"/>
                  </a:solidFill>
                </a:endParaRPr>
              </a:p>
            </p:txBody>
          </p:sp>
          <p:sp>
            <p:nvSpPr>
              <p:cNvPr id="31" name="Rectangle 30">
                <a:extLst>
                  <a:ext uri="{FF2B5EF4-FFF2-40B4-BE49-F238E27FC236}">
                    <a16:creationId xmlns:a16="http://schemas.microsoft.com/office/drawing/2014/main" id="{55130D3A-95A6-6988-6C4E-84653201BCEF}"/>
                  </a:ext>
                </a:extLst>
              </p:cNvPr>
              <p:cNvSpPr/>
              <p:nvPr/>
            </p:nvSpPr>
            <p:spPr>
              <a:xfrm>
                <a:off x="1923440" y="4048144"/>
                <a:ext cx="1575171" cy="115883"/>
              </a:xfrm>
              <a:prstGeom prst="rect">
                <a:avLst/>
              </a:prstGeom>
              <a:noFill/>
              <a:ln w="12700">
                <a:solidFill>
                  <a:srgbClr val="ED2124"/>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l"/>
                <a:endParaRPr lang="en-US" sz="1500" dirty="0" err="1">
                  <a:solidFill>
                    <a:schemeClr val="bg1"/>
                  </a:solidFill>
                </a:endParaRPr>
              </a:p>
            </p:txBody>
          </p:sp>
        </p:grpSp>
        <p:cxnSp>
          <p:nvCxnSpPr>
            <p:cNvPr id="20" name="Straight Arrow Connector 19">
              <a:extLst>
                <a:ext uri="{FF2B5EF4-FFF2-40B4-BE49-F238E27FC236}">
                  <a16:creationId xmlns:a16="http://schemas.microsoft.com/office/drawing/2014/main" id="{CAE4201B-4AE6-F75D-9DCA-2DB40C817BDA}"/>
                </a:ext>
              </a:extLst>
            </p:cNvPr>
            <p:cNvCxnSpPr>
              <a:cxnSpLocks/>
            </p:cNvCxnSpPr>
            <p:nvPr/>
          </p:nvCxnSpPr>
          <p:spPr>
            <a:xfrm flipH="1">
              <a:off x="3586862" y="3492345"/>
              <a:ext cx="1929600" cy="0"/>
            </a:xfrm>
            <a:prstGeom prst="straightConnector1">
              <a:avLst/>
            </a:prstGeom>
            <a:ln w="12700">
              <a:solidFill>
                <a:srgbClr val="ED2124"/>
              </a:solidFill>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8481D7C4-402C-91A8-B2BE-21A7FF97C454}"/>
                </a:ext>
              </a:extLst>
            </p:cNvPr>
            <p:cNvSpPr txBox="1"/>
            <p:nvPr/>
          </p:nvSpPr>
          <p:spPr>
            <a:xfrm>
              <a:off x="5070000" y="3328547"/>
              <a:ext cx="2052000" cy="313200"/>
            </a:xfrm>
            <a:prstGeom prst="rect">
              <a:avLst/>
            </a:prstGeom>
            <a:solidFill>
              <a:schemeClr val="tx2"/>
            </a:solidFill>
          </p:spPr>
          <p:txBody>
            <a:bodyPr vert="horz" wrap="square" lIns="0" tIns="36000" rIns="0" bIns="0" rtlCol="0" anchor="t" anchorCtr="0">
              <a:noAutofit/>
            </a:bodyPr>
            <a:lstStyle/>
            <a:p>
              <a:pPr algn="ctr">
                <a:spcAft>
                  <a:spcPts val="600"/>
                </a:spcAft>
              </a:pPr>
              <a:r>
                <a:rPr lang="en-US" sz="1400" dirty="0">
                  <a:solidFill>
                    <a:schemeClr val="bg1"/>
                  </a:solidFill>
                </a:rPr>
                <a:t>Graph API JSON results</a:t>
              </a:r>
            </a:p>
          </p:txBody>
        </p:sp>
        <p:sp>
          <p:nvSpPr>
            <p:cNvPr id="3" name="TextBox 2">
              <a:extLst>
                <a:ext uri="{FF2B5EF4-FFF2-40B4-BE49-F238E27FC236}">
                  <a16:creationId xmlns:a16="http://schemas.microsoft.com/office/drawing/2014/main" id="{E523AA8E-82F9-A5A3-2142-CE26A14FF38D}"/>
                </a:ext>
              </a:extLst>
            </p:cNvPr>
            <p:cNvSpPr txBox="1"/>
            <p:nvPr/>
          </p:nvSpPr>
          <p:spPr>
            <a:xfrm>
              <a:off x="5184660" y="2261216"/>
              <a:ext cx="1652400" cy="313200"/>
            </a:xfrm>
            <a:prstGeom prst="rect">
              <a:avLst/>
            </a:prstGeom>
            <a:solidFill>
              <a:schemeClr val="tx2"/>
            </a:solidFill>
          </p:spPr>
          <p:txBody>
            <a:bodyPr vert="horz" wrap="square" lIns="0" tIns="36000" rIns="0" bIns="0" rtlCol="0" anchor="t" anchorCtr="0">
              <a:noAutofit/>
            </a:bodyPr>
            <a:lstStyle/>
            <a:p>
              <a:pPr algn="ctr">
                <a:spcAft>
                  <a:spcPts val="600"/>
                </a:spcAft>
              </a:pPr>
              <a:r>
                <a:rPr lang="en-US" sz="1400" dirty="0">
                  <a:solidFill>
                    <a:schemeClr val="bg1"/>
                  </a:solidFill>
                </a:rPr>
                <a:t>Azure sign-in logs</a:t>
              </a:r>
            </a:p>
          </p:txBody>
        </p:sp>
      </p:grpSp>
    </p:spTree>
    <p:extLst>
      <p:ext uri="{BB962C8B-B14F-4D97-AF65-F5344CB8AC3E}">
        <p14:creationId xmlns:p14="http://schemas.microsoft.com/office/powerpoint/2010/main" val="27443355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What happens to modified scripts? </a:t>
            </a:r>
            <a:endParaRPr lang="en-US" dirty="0"/>
          </a:p>
        </p:txBody>
      </p:sp>
      <p:sp>
        <p:nvSpPr>
          <p:cNvPr id="3" name="Text Placeholder 11">
            <a:extLst>
              <a:ext uri="{FF2B5EF4-FFF2-40B4-BE49-F238E27FC236}">
                <a16:creationId xmlns:a16="http://schemas.microsoft.com/office/drawing/2014/main" id="{47526F93-C026-5E9C-DB13-F111A1CB493E}"/>
              </a:ext>
            </a:extLst>
          </p:cNvPr>
          <p:cNvSpPr txBox="1">
            <a:spLocks/>
          </p:cNvSpPr>
          <p:nvPr/>
        </p:nvSpPr>
        <p:spPr>
          <a:xfrm>
            <a:off x="995362" y="1330128"/>
            <a:ext cx="4978801" cy="2994222"/>
          </a:xfrm>
          <a:prstGeom prst="rect">
            <a:avLst/>
          </a:prstGeom>
        </p:spPr>
        <p:txBody>
          <a:bodyPr vert="horz" lIns="0" tIns="0" rIns="0" bIns="0" rtlCol="0" anchor="t" anchorCtr="0">
            <a:noAutofit/>
          </a:bodyPr>
          <a:lstStyle>
            <a:lvl1pPr marL="0" indent="0" algn="l" defTabSz="914400" rtl="0" eaLnBrk="1" latinLnBrk="0" hangingPunct="1">
              <a:lnSpc>
                <a:spcPct val="100000"/>
              </a:lnSpc>
              <a:spcBef>
                <a:spcPts val="0"/>
              </a:spcBef>
              <a:spcAft>
                <a:spcPts val="600"/>
              </a:spcAft>
              <a:buFontTx/>
              <a:buNone/>
              <a:defRPr sz="1600" b="0" kern="1200">
                <a:solidFill>
                  <a:schemeClr val="tx1"/>
                </a:solidFill>
                <a:latin typeface="+mn-lt"/>
                <a:ea typeface="+mn-ea"/>
                <a:cs typeface="+mn-cs"/>
              </a:defRPr>
            </a:lvl1pPr>
            <a:lvl2pPr marL="171450" indent="-17145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600" kern="1200">
                <a:solidFill>
                  <a:schemeClr val="tx1"/>
                </a:solidFill>
                <a:latin typeface="+mn-lt"/>
                <a:ea typeface="+mn-ea"/>
                <a:cs typeface="+mn-cs"/>
              </a:defRPr>
            </a:lvl2pPr>
            <a:lvl3pPr marL="341313" indent="-1651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600" kern="1200">
                <a:solidFill>
                  <a:schemeClr val="tx1"/>
                </a:solidFill>
                <a:latin typeface="+mn-lt"/>
                <a:ea typeface="+mn-ea"/>
                <a:cs typeface="+mn-cs"/>
              </a:defRPr>
            </a:lvl3pPr>
            <a:lvl4pPr marL="573088" indent="-231775"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600" kern="1200">
                <a:solidFill>
                  <a:schemeClr val="tx1"/>
                </a:solidFill>
                <a:latin typeface="+mn-lt"/>
                <a:ea typeface="+mn-ea"/>
                <a:cs typeface="+mn-cs"/>
              </a:defRPr>
            </a:lvl4pPr>
            <a:lvl5pPr marL="803275" indent="-180975"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600" kern="1200" baseline="0">
                <a:solidFill>
                  <a:schemeClr val="tx1"/>
                </a:solidFill>
                <a:latin typeface="+mn-lt"/>
                <a:ea typeface="+mn-ea"/>
                <a:cs typeface="+mn-cs"/>
              </a:defRPr>
            </a:lvl5pPr>
            <a:lvl6pPr marL="719138" indent="-180975"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6pPr>
            <a:lvl7pPr marL="896938" indent="-1778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7pPr>
            <a:lvl8pPr marL="1074738" indent="-1778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8pPr>
            <a:lvl9pPr marL="1257300" indent="-182563" algn="l" defTabSz="914400" rtl="0" eaLnBrk="1" latinLnBrk="0" hangingPunct="1">
              <a:lnSpc>
                <a:spcPct val="90000"/>
              </a:lnSpc>
              <a:spcBef>
                <a:spcPts val="500"/>
              </a:spcBef>
              <a:buFont typeface="Arial" panose="020B0604020202020204" pitchFamily="34" charset="0"/>
              <a:buChar char="•"/>
              <a:defRPr sz="1500" kern="1200">
                <a:solidFill>
                  <a:schemeClr val="tx2"/>
                </a:solidFill>
                <a:latin typeface="+mn-lt"/>
                <a:ea typeface="+mn-ea"/>
                <a:cs typeface="+mn-cs"/>
              </a:defRPr>
            </a:lvl9pPr>
          </a:lstStyle>
          <a:p>
            <a:pPr>
              <a:buClr>
                <a:schemeClr val="tx2"/>
              </a:buClr>
            </a:pPr>
            <a:r>
              <a:rPr lang="en-US" dirty="0"/>
              <a:t>If </a:t>
            </a:r>
            <a:r>
              <a:rPr lang="en-US" dirty="0">
                <a:latin typeface="Courier New" panose="02070309020205020404" pitchFamily="49" charset="0"/>
                <a:cs typeface="Courier New" panose="02070309020205020404" pitchFamily="49" charset="0"/>
              </a:rPr>
              <a:t>User B</a:t>
            </a:r>
            <a:r>
              <a:rPr lang="en-US" dirty="0"/>
              <a:t> modifies a script created by </a:t>
            </a:r>
            <a:r>
              <a:rPr lang="en-US" dirty="0">
                <a:latin typeface="Courier New" panose="02070309020205020404" pitchFamily="49" charset="0"/>
                <a:cs typeface="Courier New" panose="02070309020205020404" pitchFamily="49" charset="0"/>
              </a:rPr>
              <a:t>User A</a:t>
            </a:r>
            <a:r>
              <a:rPr lang="en-US" dirty="0"/>
              <a:t>, then the Intune audit log will log this activity. However, on the endpoint, it will still look as though </a:t>
            </a:r>
            <a:r>
              <a:rPr lang="en-US" dirty="0">
                <a:latin typeface="Courier New" panose="02070309020205020404" pitchFamily="49" charset="0"/>
                <a:cs typeface="Courier New" panose="02070309020205020404" pitchFamily="49" charset="0"/>
              </a:rPr>
              <a:t>User A</a:t>
            </a:r>
            <a:r>
              <a:rPr lang="en-US" dirty="0"/>
              <a:t> executed the script:</a:t>
            </a:r>
          </a:p>
          <a:p>
            <a:pPr marL="173736" indent="-173736">
              <a:buClr>
                <a:schemeClr val="tx2"/>
              </a:buClr>
              <a:buFont typeface="Arial" panose="020B0604020202020204" pitchFamily="34" charset="0"/>
              <a:buChar char="•"/>
            </a:pPr>
            <a:r>
              <a:rPr lang="en-US" dirty="0"/>
              <a:t>Microsoft logs a change to an Intune script as </a:t>
            </a:r>
            <a:r>
              <a:rPr lang="en-US" dirty="0" err="1">
                <a:latin typeface="Courier New" panose="02070309020205020404" pitchFamily="49" charset="0"/>
                <a:cs typeface="Courier New" panose="02070309020205020404" pitchFamily="49" charset="0"/>
              </a:rPr>
              <a:t>patchDeviceManagementScript</a:t>
            </a:r>
            <a:r>
              <a:rPr lang="en-US" dirty="0"/>
              <a:t>. </a:t>
            </a:r>
          </a:p>
          <a:p>
            <a:endParaRPr lang="en-US" dirty="0"/>
          </a:p>
          <a:p>
            <a:r>
              <a:rPr lang="en-US" dirty="0"/>
              <a:t>Send a </a:t>
            </a:r>
            <a:r>
              <a:rPr lang="en-US" dirty="0">
                <a:latin typeface="Courier New" panose="02070309020205020404" pitchFamily="49" charset="0"/>
                <a:cs typeface="Courier New" panose="02070309020205020404" pitchFamily="49" charset="0"/>
              </a:rPr>
              <a:t>GET</a:t>
            </a:r>
            <a:r>
              <a:rPr lang="en-US" dirty="0"/>
              <a:t> to </a:t>
            </a:r>
            <a:r>
              <a:rPr lang="en-US" b="0" dirty="0">
                <a:solidFill>
                  <a:schemeClr val="tx1"/>
                </a:solidFill>
                <a:latin typeface="Courier New" panose="02070309020205020404" pitchFamily="49" charset="0"/>
                <a:cs typeface="Courier New" panose="02070309020205020404" pitchFamily="49" charset="0"/>
              </a:rPr>
              <a:t>https://graph.microsoft.com/</a:t>
            </a:r>
            <a:br>
              <a:rPr lang="en-US" b="0" dirty="0">
                <a:solidFill>
                  <a:schemeClr val="tx1"/>
                </a:solidFill>
                <a:latin typeface="Courier New" panose="02070309020205020404" pitchFamily="49" charset="0"/>
                <a:cs typeface="Courier New" panose="02070309020205020404" pitchFamily="49" charset="0"/>
              </a:rPr>
            </a:br>
            <a:r>
              <a:rPr lang="en-US" b="0" dirty="0">
                <a:solidFill>
                  <a:schemeClr val="tx1"/>
                </a:solidFill>
                <a:latin typeface="Courier New" panose="02070309020205020404" pitchFamily="49" charset="0"/>
                <a:cs typeface="Courier New" panose="02070309020205020404" pitchFamily="49" charset="0"/>
              </a:rPr>
              <a:t>beta/</a:t>
            </a:r>
            <a:r>
              <a:rPr lang="en-US" b="0" dirty="0" err="1">
                <a:solidFill>
                  <a:schemeClr val="tx1"/>
                </a:solidFill>
                <a:latin typeface="Courier New" panose="02070309020205020404" pitchFamily="49" charset="0"/>
                <a:cs typeface="Courier New" panose="02070309020205020404" pitchFamily="49" charset="0"/>
              </a:rPr>
              <a:t>deviceManagement</a:t>
            </a:r>
            <a:r>
              <a:rPr lang="en-US" b="0" dirty="0">
                <a:solidFill>
                  <a:schemeClr val="tx1"/>
                </a:solidFill>
                <a:latin typeface="Courier New" panose="02070309020205020404" pitchFamily="49" charset="0"/>
                <a:cs typeface="Courier New" panose="02070309020205020404" pitchFamily="49" charset="0"/>
              </a:rPr>
              <a:t>/</a:t>
            </a:r>
            <a:r>
              <a:rPr lang="en-US" b="0" dirty="0" err="1">
                <a:solidFill>
                  <a:schemeClr val="tx1"/>
                </a:solidFill>
                <a:latin typeface="Courier New" panose="02070309020205020404" pitchFamily="49" charset="0"/>
                <a:cs typeface="Courier New" panose="02070309020205020404" pitchFamily="49" charset="0"/>
              </a:rPr>
              <a:t>auditEvents</a:t>
            </a:r>
            <a:br>
              <a:rPr lang="en-US" b="0" dirty="0">
                <a:solidFill>
                  <a:schemeClr val="tx1"/>
                </a:solidFill>
                <a:latin typeface="Courier New" panose="02070309020205020404" pitchFamily="49" charset="0"/>
                <a:cs typeface="Courier New" panose="02070309020205020404" pitchFamily="49" charset="0"/>
              </a:rPr>
            </a:br>
            <a:r>
              <a:rPr lang="en-US" dirty="0"/>
              <a:t>to obtain Intune audit log events:</a:t>
            </a:r>
          </a:p>
          <a:p>
            <a:pPr marL="173736" indent="-173736">
              <a:buClr>
                <a:schemeClr val="tx2"/>
              </a:buClr>
              <a:buFont typeface="Arial" panose="020B0604020202020204" pitchFamily="34" charset="0"/>
              <a:buChar char="•"/>
            </a:pPr>
            <a:r>
              <a:rPr lang="en-US" dirty="0"/>
              <a:t>Look at the </a:t>
            </a:r>
            <a:r>
              <a:rPr lang="en-US" dirty="0" err="1">
                <a:latin typeface="Courier New" panose="02070309020205020404" pitchFamily="49" charset="0"/>
                <a:cs typeface="Courier New" panose="02070309020205020404" pitchFamily="49" charset="0"/>
              </a:rPr>
              <a:t>DeviceConfiguration</a:t>
            </a:r>
            <a:r>
              <a:rPr lang="en-US" dirty="0"/>
              <a:t> category.</a:t>
            </a:r>
            <a:endParaRPr lang="en-US" b="0" dirty="0">
              <a:solidFill>
                <a:schemeClr val="tx1"/>
              </a:solidFill>
              <a:latin typeface="+mn-lt"/>
            </a:endParaRPr>
          </a:p>
          <a:p>
            <a:endParaRPr lang="en-US" dirty="0"/>
          </a:p>
        </p:txBody>
      </p:sp>
      <p:pic>
        <p:nvPicPr>
          <p:cNvPr id="4" name="Picture 3">
            <a:extLst>
              <a:ext uri="{FF2B5EF4-FFF2-40B4-BE49-F238E27FC236}">
                <a16:creationId xmlns:a16="http://schemas.microsoft.com/office/drawing/2014/main" id="{5919EFF0-B2C8-B2BC-A58E-2F0A56422BD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374997" y="1334472"/>
            <a:ext cx="4824816" cy="4542454"/>
          </a:xfrm>
          <a:prstGeom prst="rect">
            <a:avLst/>
          </a:prstGeom>
        </p:spPr>
      </p:pic>
    </p:spTree>
    <p:extLst>
      <p:ext uri="{BB962C8B-B14F-4D97-AF65-F5344CB8AC3E}">
        <p14:creationId xmlns:p14="http://schemas.microsoft.com/office/powerpoint/2010/main" val="373025014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F02EFC-9572-4BA3-ECF1-777E67773A05}"/>
            </a:ext>
          </a:extLst>
        </p:cNvPr>
        <p:cNvGrpSpPr/>
        <p:nvPr/>
      </p:nvGrpSpPr>
      <p:grpSpPr>
        <a:xfrm>
          <a:off x="0" y="0"/>
          <a:ext cx="0" cy="0"/>
          <a:chOff x="0" y="0"/>
          <a:chExt cx="0" cy="0"/>
        </a:xfrm>
      </p:grpSpPr>
      <p:grpSp>
        <p:nvGrpSpPr>
          <p:cNvPr id="10" name="Group 9">
            <a:extLst>
              <a:ext uri="{FF2B5EF4-FFF2-40B4-BE49-F238E27FC236}">
                <a16:creationId xmlns:a16="http://schemas.microsoft.com/office/drawing/2014/main" id="{1371608E-58D1-DB16-4928-799E59D7BE22}"/>
              </a:ext>
            </a:extLst>
          </p:cNvPr>
          <p:cNvGrpSpPr/>
          <p:nvPr/>
        </p:nvGrpSpPr>
        <p:grpSpPr>
          <a:xfrm>
            <a:off x="2691020" y="77171"/>
            <a:ext cx="6452980" cy="6075333"/>
            <a:chOff x="2691020" y="77171"/>
            <a:chExt cx="6452980" cy="6075333"/>
          </a:xfrm>
        </p:grpSpPr>
        <p:pic>
          <p:nvPicPr>
            <p:cNvPr id="7" name="Picture 6">
              <a:extLst>
                <a:ext uri="{FF2B5EF4-FFF2-40B4-BE49-F238E27FC236}">
                  <a16:creationId xmlns:a16="http://schemas.microsoft.com/office/drawing/2014/main" id="{9B3DB25E-B6D6-6E34-09CD-C236C8071CF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691020" y="77171"/>
              <a:ext cx="6452980" cy="6075333"/>
            </a:xfrm>
            <a:prstGeom prst="rect">
              <a:avLst/>
            </a:prstGeom>
          </p:spPr>
        </p:pic>
        <p:sp>
          <p:nvSpPr>
            <p:cNvPr id="8" name="Rectangle 7">
              <a:extLst>
                <a:ext uri="{FF2B5EF4-FFF2-40B4-BE49-F238E27FC236}">
                  <a16:creationId xmlns:a16="http://schemas.microsoft.com/office/drawing/2014/main" id="{621A1EC2-1DD8-4EF8-56A9-2873F6A020BF}"/>
                </a:ext>
              </a:extLst>
            </p:cNvPr>
            <p:cNvSpPr/>
            <p:nvPr/>
          </p:nvSpPr>
          <p:spPr>
            <a:xfrm>
              <a:off x="3938954" y="5161085"/>
              <a:ext cx="3657600" cy="158261"/>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dirty="0" err="1">
                <a:solidFill>
                  <a:schemeClr val="bg1"/>
                </a:solidFill>
              </a:endParaRPr>
            </a:p>
          </p:txBody>
        </p:sp>
        <p:sp>
          <p:nvSpPr>
            <p:cNvPr id="9" name="Rectangle 8">
              <a:extLst>
                <a:ext uri="{FF2B5EF4-FFF2-40B4-BE49-F238E27FC236}">
                  <a16:creationId xmlns:a16="http://schemas.microsoft.com/office/drawing/2014/main" id="{A58E62F8-EFEF-81C0-A455-EC87468CF449}"/>
                </a:ext>
              </a:extLst>
            </p:cNvPr>
            <p:cNvSpPr/>
            <p:nvPr/>
          </p:nvSpPr>
          <p:spPr>
            <a:xfrm>
              <a:off x="3938954" y="5577663"/>
              <a:ext cx="2831123" cy="158261"/>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dirty="0" err="1">
                <a:solidFill>
                  <a:schemeClr val="bg1"/>
                </a:solidFill>
              </a:endParaRPr>
            </a:p>
          </p:txBody>
        </p:sp>
      </p:grpSp>
    </p:spTree>
    <p:extLst>
      <p:ext uri="{BB962C8B-B14F-4D97-AF65-F5344CB8AC3E}">
        <p14:creationId xmlns:p14="http://schemas.microsoft.com/office/powerpoint/2010/main" val="23411842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FF1A3B12-1655-38BB-DF60-86B28A499080}"/>
              </a:ext>
            </a:extLst>
          </p:cNvPr>
          <p:cNvGrpSpPr/>
          <p:nvPr/>
        </p:nvGrpSpPr>
        <p:grpSpPr>
          <a:xfrm>
            <a:off x="1679083" y="542925"/>
            <a:ext cx="8967303" cy="5333999"/>
            <a:chOff x="2611313" y="1403392"/>
            <a:chExt cx="7097524" cy="4223338"/>
          </a:xfrm>
        </p:grpSpPr>
        <p:grpSp>
          <p:nvGrpSpPr>
            <p:cNvPr id="2" name="Group 1">
              <a:extLst>
                <a:ext uri="{FF2B5EF4-FFF2-40B4-BE49-F238E27FC236}">
                  <a16:creationId xmlns:a16="http://schemas.microsoft.com/office/drawing/2014/main" id="{EC997C50-4949-1E15-EF36-B5090D4E0588}"/>
                </a:ext>
              </a:extLst>
            </p:cNvPr>
            <p:cNvGrpSpPr/>
            <p:nvPr/>
          </p:nvGrpSpPr>
          <p:grpSpPr>
            <a:xfrm>
              <a:off x="2611313" y="1403392"/>
              <a:ext cx="7097524" cy="4223338"/>
              <a:chOff x="9439973" y="4351592"/>
              <a:chExt cx="2693721" cy="1913988"/>
            </a:xfrm>
          </p:grpSpPr>
          <p:sp>
            <p:nvSpPr>
              <p:cNvPr id="4" name="Rectangle 3">
                <a:extLst>
                  <a:ext uri="{FF2B5EF4-FFF2-40B4-BE49-F238E27FC236}">
                    <a16:creationId xmlns:a16="http://schemas.microsoft.com/office/drawing/2014/main" id="{AB94A420-4A0C-4261-F102-95A2479F7080}"/>
                  </a:ext>
                </a:extLst>
              </p:cNvPr>
              <p:cNvSpPr/>
              <p:nvPr/>
            </p:nvSpPr>
            <p:spPr>
              <a:xfrm rot="10800000">
                <a:off x="9439973" y="4408785"/>
                <a:ext cx="2693721" cy="1856795"/>
              </a:xfrm>
              <a:prstGeom prst="rect">
                <a:avLst/>
              </a:prstGeom>
              <a:solidFill>
                <a:srgbClr val="212121"/>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l"/>
                <a:endParaRPr lang="en-US" sz="1500" dirty="0" err="1">
                  <a:solidFill>
                    <a:schemeClr val="bg1"/>
                  </a:solidFill>
                </a:endParaRPr>
              </a:p>
            </p:txBody>
          </p:sp>
          <p:sp>
            <p:nvSpPr>
              <p:cNvPr id="12" name="Oval 11">
                <a:extLst>
                  <a:ext uri="{FF2B5EF4-FFF2-40B4-BE49-F238E27FC236}">
                    <a16:creationId xmlns:a16="http://schemas.microsoft.com/office/drawing/2014/main" id="{DF06340D-2A68-1A0A-9D93-CE8985608749}"/>
                  </a:ext>
                </a:extLst>
              </p:cNvPr>
              <p:cNvSpPr/>
              <p:nvPr/>
            </p:nvSpPr>
            <p:spPr>
              <a:xfrm>
                <a:off x="10768833" y="4351592"/>
                <a:ext cx="31234" cy="36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l"/>
                <a:endParaRPr lang="en-US" sz="1500" dirty="0" err="1">
                  <a:solidFill>
                    <a:schemeClr val="bg1"/>
                  </a:solidFill>
                </a:endParaRPr>
              </a:p>
            </p:txBody>
          </p:sp>
        </p:grpSp>
        <p:pic>
          <p:nvPicPr>
            <p:cNvPr id="6" name="Picture 5">
              <a:extLst>
                <a:ext uri="{FF2B5EF4-FFF2-40B4-BE49-F238E27FC236}">
                  <a16:creationId xmlns:a16="http://schemas.microsoft.com/office/drawing/2014/main" id="{DD240F46-3768-B648-7C4F-621108C1B087}"/>
                </a:ext>
              </a:extLst>
            </p:cNvPr>
            <p:cNvPicPr>
              <a:picLocks noChangeAspect="1"/>
            </p:cNvPicPr>
            <p:nvPr/>
          </p:nvPicPr>
          <p:blipFill>
            <a:blip r:embed="rId3"/>
            <a:stretch>
              <a:fillRect/>
            </a:stretch>
          </p:blipFill>
          <p:spPr>
            <a:xfrm>
              <a:off x="2848799" y="1529589"/>
              <a:ext cx="6494401" cy="4096800"/>
            </a:xfrm>
            <a:prstGeom prst="rect">
              <a:avLst/>
            </a:prstGeom>
            <a:ln w="28575">
              <a:noFill/>
            </a:ln>
          </p:spPr>
        </p:pic>
        <p:sp>
          <p:nvSpPr>
            <p:cNvPr id="7" name="TextBox 6">
              <a:extLst>
                <a:ext uri="{FF2B5EF4-FFF2-40B4-BE49-F238E27FC236}">
                  <a16:creationId xmlns:a16="http://schemas.microsoft.com/office/drawing/2014/main" id="{C3CE61D1-63D5-452B-8149-B72307F637C0}"/>
                </a:ext>
              </a:extLst>
            </p:cNvPr>
            <p:cNvSpPr txBox="1"/>
            <p:nvPr/>
          </p:nvSpPr>
          <p:spPr>
            <a:xfrm>
              <a:off x="4295794" y="2181811"/>
              <a:ext cx="3931775" cy="394737"/>
            </a:xfrm>
            <a:prstGeom prst="rect">
              <a:avLst/>
            </a:prstGeom>
            <a:ln w="28575">
              <a:noFill/>
            </a:ln>
          </p:spPr>
          <p:txBody>
            <a:bodyPr vert="horz" wrap="square" lIns="0" tIns="0" rIns="0" bIns="0" rtlCol="0" anchor="t" anchorCtr="0">
              <a:noAutofit/>
            </a:bodyPr>
            <a:lstStyle/>
            <a:p>
              <a:pPr algn="ctr">
                <a:spcAft>
                  <a:spcPts val="600"/>
                </a:spcAft>
              </a:pPr>
              <a:r>
                <a:rPr lang="en-US" sz="2000" b="1" dirty="0">
                  <a:solidFill>
                    <a:schemeClr val="bg1"/>
                  </a:solidFill>
                </a:rPr>
                <a:t>SCRIPT MODIFIED BY USER B</a:t>
              </a:r>
            </a:p>
          </p:txBody>
        </p:sp>
        <p:sp>
          <p:nvSpPr>
            <p:cNvPr id="8" name="Rectangle 7">
              <a:extLst>
                <a:ext uri="{FF2B5EF4-FFF2-40B4-BE49-F238E27FC236}">
                  <a16:creationId xmlns:a16="http://schemas.microsoft.com/office/drawing/2014/main" id="{BD837DB5-5640-12A7-DF85-1538C26DA2F8}"/>
                </a:ext>
              </a:extLst>
            </p:cNvPr>
            <p:cNvSpPr/>
            <p:nvPr/>
          </p:nvSpPr>
          <p:spPr>
            <a:xfrm>
              <a:off x="3484330" y="4293131"/>
              <a:ext cx="2419005" cy="264043"/>
            </a:xfrm>
            <a:prstGeom prst="rect">
              <a:avLst/>
            </a:prstGeom>
            <a:noFill/>
            <a:ln w="12700">
              <a:solidFill>
                <a:srgbClr val="ED2124"/>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dirty="0" err="1">
                <a:solidFill>
                  <a:schemeClr val="bg1"/>
                </a:solidFill>
              </a:endParaRPr>
            </a:p>
          </p:txBody>
        </p:sp>
        <p:sp>
          <p:nvSpPr>
            <p:cNvPr id="9" name="Rectangle 8">
              <a:extLst>
                <a:ext uri="{FF2B5EF4-FFF2-40B4-BE49-F238E27FC236}">
                  <a16:creationId xmlns:a16="http://schemas.microsoft.com/office/drawing/2014/main" id="{DDCA7236-F7DC-BC2A-70FE-ACF3AA68B894}"/>
                </a:ext>
              </a:extLst>
            </p:cNvPr>
            <p:cNvSpPr/>
            <p:nvPr/>
          </p:nvSpPr>
          <p:spPr>
            <a:xfrm>
              <a:off x="3484330" y="4666166"/>
              <a:ext cx="5593964" cy="162620"/>
            </a:xfrm>
            <a:prstGeom prst="rect">
              <a:avLst/>
            </a:prstGeom>
            <a:noFill/>
            <a:ln w="12700">
              <a:solidFill>
                <a:srgbClr val="ED2124"/>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dirty="0" err="1">
                <a:solidFill>
                  <a:schemeClr val="bg1"/>
                </a:solidFill>
              </a:endParaRPr>
            </a:p>
          </p:txBody>
        </p:sp>
        <p:sp>
          <p:nvSpPr>
            <p:cNvPr id="10" name="Rectangle 9">
              <a:extLst>
                <a:ext uri="{FF2B5EF4-FFF2-40B4-BE49-F238E27FC236}">
                  <a16:creationId xmlns:a16="http://schemas.microsoft.com/office/drawing/2014/main" id="{285A96B6-C988-15A2-DAD6-830C80E3D759}"/>
                </a:ext>
              </a:extLst>
            </p:cNvPr>
            <p:cNvSpPr/>
            <p:nvPr/>
          </p:nvSpPr>
          <p:spPr>
            <a:xfrm>
              <a:off x="3491249" y="4937777"/>
              <a:ext cx="2846932" cy="402313"/>
            </a:xfrm>
            <a:prstGeom prst="rect">
              <a:avLst/>
            </a:prstGeom>
            <a:noFill/>
            <a:ln w="12700">
              <a:solidFill>
                <a:srgbClr val="ED2124"/>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dirty="0" err="1">
                <a:solidFill>
                  <a:schemeClr val="bg1"/>
                </a:solidFill>
              </a:endParaRPr>
            </a:p>
          </p:txBody>
        </p:sp>
      </p:grpSp>
    </p:spTree>
    <p:extLst>
      <p:ext uri="{BB962C8B-B14F-4D97-AF65-F5344CB8AC3E}">
        <p14:creationId xmlns:p14="http://schemas.microsoft.com/office/powerpoint/2010/main" val="166995232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A950A7A2-7159-4E18-81D3-353E09D5C69E}"/>
              </a:ext>
            </a:extLst>
          </p:cNvPr>
          <p:cNvSpPr>
            <a:spLocks noGrp="1"/>
          </p:cNvSpPr>
          <p:nvPr>
            <p:ph type="title"/>
          </p:nvPr>
        </p:nvSpPr>
        <p:spPr/>
        <p:txBody>
          <a:bodyPr/>
          <a:lstStyle/>
          <a:p>
            <a:r>
              <a:rPr lang="en-US"/>
              <a:t>Decoding script contents (continued)</a:t>
            </a:r>
            <a:endParaRPr lang="en-US" dirty="0"/>
          </a:p>
        </p:txBody>
      </p:sp>
      <p:sp>
        <p:nvSpPr>
          <p:cNvPr id="12" name="Text Placeholder 11">
            <a:extLst>
              <a:ext uri="{FF2B5EF4-FFF2-40B4-BE49-F238E27FC236}">
                <a16:creationId xmlns:a16="http://schemas.microsoft.com/office/drawing/2014/main" id="{A42BB514-FBD5-4DF3-968B-DAA995DAEEC9}"/>
              </a:ext>
            </a:extLst>
          </p:cNvPr>
          <p:cNvSpPr>
            <a:spLocks noGrp="1"/>
          </p:cNvSpPr>
          <p:nvPr>
            <p:ph sz="quarter" idx="4294967295"/>
          </p:nvPr>
        </p:nvSpPr>
        <p:spPr>
          <a:xfrm>
            <a:off x="995364" y="1319213"/>
            <a:ext cx="8758801" cy="208800"/>
          </a:xfrm>
        </p:spPr>
        <p:txBody>
          <a:bodyPr lIns="0" tIns="0" rIns="0" bIns="0"/>
          <a:lstStyle/>
          <a:p>
            <a:r>
              <a:rPr lang="en-US" dirty="0"/>
              <a:t>Using </a:t>
            </a:r>
            <a:r>
              <a:rPr lang="en-US" dirty="0" err="1"/>
              <a:t>CyberChef</a:t>
            </a:r>
            <a:r>
              <a:rPr lang="en-US" dirty="0"/>
              <a:t>, we can decode the Base64 contents with ease. </a:t>
            </a:r>
            <a:endParaRPr lang="en-GB" dirty="0"/>
          </a:p>
        </p:txBody>
      </p:sp>
      <p:grpSp>
        <p:nvGrpSpPr>
          <p:cNvPr id="6" name="Group 5">
            <a:extLst>
              <a:ext uri="{FF2B5EF4-FFF2-40B4-BE49-F238E27FC236}">
                <a16:creationId xmlns:a16="http://schemas.microsoft.com/office/drawing/2014/main" id="{E51C6DAA-0433-3A12-66A4-7BC57B5648C7}"/>
              </a:ext>
            </a:extLst>
          </p:cNvPr>
          <p:cNvGrpSpPr/>
          <p:nvPr/>
        </p:nvGrpSpPr>
        <p:grpSpPr>
          <a:xfrm>
            <a:off x="952107" y="1738301"/>
            <a:ext cx="10314001" cy="4140000"/>
            <a:chOff x="952107" y="1738301"/>
            <a:chExt cx="10314001" cy="4140000"/>
          </a:xfrm>
        </p:grpSpPr>
        <p:grpSp>
          <p:nvGrpSpPr>
            <p:cNvPr id="3" name="Group 2">
              <a:extLst>
                <a:ext uri="{FF2B5EF4-FFF2-40B4-BE49-F238E27FC236}">
                  <a16:creationId xmlns:a16="http://schemas.microsoft.com/office/drawing/2014/main" id="{F34190C1-790A-1BAE-9ACA-5C3E0EBC1FC6}"/>
                </a:ext>
              </a:extLst>
            </p:cNvPr>
            <p:cNvGrpSpPr/>
            <p:nvPr/>
          </p:nvGrpSpPr>
          <p:grpSpPr>
            <a:xfrm>
              <a:off x="952107" y="1738301"/>
              <a:ext cx="10314001" cy="4140000"/>
              <a:chOff x="952107" y="1738301"/>
              <a:chExt cx="10312924" cy="4140084"/>
            </a:xfrm>
          </p:grpSpPr>
          <p:sp>
            <p:nvSpPr>
              <p:cNvPr id="15" name="TextBox 14">
                <a:extLst>
                  <a:ext uri="{FF2B5EF4-FFF2-40B4-BE49-F238E27FC236}">
                    <a16:creationId xmlns:a16="http://schemas.microsoft.com/office/drawing/2014/main" id="{D913D50A-9BB9-AB8E-9262-5E1F8AAB2B0D}"/>
                  </a:ext>
                </a:extLst>
              </p:cNvPr>
              <p:cNvSpPr txBox="1"/>
              <p:nvPr/>
            </p:nvSpPr>
            <p:spPr>
              <a:xfrm>
                <a:off x="952107" y="3715979"/>
                <a:ext cx="10312924" cy="448850"/>
              </a:xfrm>
              <a:prstGeom prst="rect">
                <a:avLst/>
              </a:prstGeom>
              <a:noFill/>
              <a:ln>
                <a:noFill/>
              </a:ln>
            </p:spPr>
            <p:txBody>
              <a:bodyPr wrap="square" lIns="0" tIns="0" rIns="0" bIns="0" rtlCol="0" anchor="ctr" anchorCtr="0">
                <a:spAutoFit/>
              </a:bodyPr>
              <a:lstStyle/>
              <a:p>
                <a:pPr algn="ctr">
                  <a:lnSpc>
                    <a:spcPts val="3500"/>
                  </a:lnSpc>
                </a:pPr>
                <a:r>
                  <a:rPr lang="en-US" sz="5400" dirty="0">
                    <a:solidFill>
                      <a:schemeClr val="bg1"/>
                    </a:solidFill>
                    <a:latin typeface="+mj-lt"/>
                    <a:ea typeface="Arial" panose="00000500000000000000" pitchFamily="2" charset="0"/>
                    <a:cs typeface="Lato" panose="020F0502020204030203" pitchFamily="34" charset="0"/>
                  </a:rPr>
                  <a:t>REDACTED</a:t>
                </a:r>
              </a:p>
            </p:txBody>
          </p:sp>
          <p:pic>
            <p:nvPicPr>
              <p:cNvPr id="2" name="Picture 1">
                <a:extLst>
                  <a:ext uri="{FF2B5EF4-FFF2-40B4-BE49-F238E27FC236}">
                    <a16:creationId xmlns:a16="http://schemas.microsoft.com/office/drawing/2014/main" id="{931051FA-83B6-00E6-EFD9-6A74668B1319}"/>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995363" y="1738301"/>
                <a:ext cx="10206001" cy="4140084"/>
              </a:xfrm>
              <a:prstGeom prst="rect">
                <a:avLst/>
              </a:prstGeom>
              <a:ln>
                <a:solidFill>
                  <a:schemeClr val="bg1">
                    <a:lumMod val="95000"/>
                  </a:schemeClr>
                </a:solidFill>
              </a:ln>
            </p:spPr>
          </p:pic>
        </p:grpSp>
        <p:sp>
          <p:nvSpPr>
            <p:cNvPr id="4" name="Rectangle 3">
              <a:extLst>
                <a:ext uri="{FF2B5EF4-FFF2-40B4-BE49-F238E27FC236}">
                  <a16:creationId xmlns:a16="http://schemas.microsoft.com/office/drawing/2014/main" id="{344AA7DB-1526-18AB-06DB-B88B30F3290C}"/>
                </a:ext>
              </a:extLst>
            </p:cNvPr>
            <p:cNvSpPr/>
            <p:nvPr/>
          </p:nvSpPr>
          <p:spPr>
            <a:xfrm>
              <a:off x="5582864" y="5650787"/>
              <a:ext cx="4171301" cy="227514"/>
            </a:xfrm>
            <a:prstGeom prst="rect">
              <a:avLst/>
            </a:prstGeom>
            <a:noFill/>
            <a:ln w="12700">
              <a:solidFill>
                <a:srgbClr val="ED2124"/>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dirty="0" err="1">
                <a:solidFill>
                  <a:schemeClr val="bg1"/>
                </a:solidFill>
              </a:endParaRPr>
            </a:p>
          </p:txBody>
        </p:sp>
        <p:sp>
          <p:nvSpPr>
            <p:cNvPr id="5" name="Rectangle 4">
              <a:extLst>
                <a:ext uri="{FF2B5EF4-FFF2-40B4-BE49-F238E27FC236}">
                  <a16:creationId xmlns:a16="http://schemas.microsoft.com/office/drawing/2014/main" id="{40B6D3F2-D4D0-02CD-B507-F2B1D557EFB8}"/>
                </a:ext>
              </a:extLst>
            </p:cNvPr>
            <p:cNvSpPr/>
            <p:nvPr/>
          </p:nvSpPr>
          <p:spPr>
            <a:xfrm>
              <a:off x="5582863" y="2073600"/>
              <a:ext cx="5523501" cy="227514"/>
            </a:xfrm>
            <a:prstGeom prst="rect">
              <a:avLst/>
            </a:prstGeom>
            <a:noFill/>
            <a:ln w="12700">
              <a:solidFill>
                <a:srgbClr val="ED2124"/>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dirty="0" err="1">
                <a:solidFill>
                  <a:schemeClr val="bg1"/>
                </a:solidFill>
              </a:endParaRPr>
            </a:p>
          </p:txBody>
        </p:sp>
      </p:grpSp>
    </p:spTree>
    <p:extLst>
      <p:ext uri="{BB962C8B-B14F-4D97-AF65-F5344CB8AC3E}">
        <p14:creationId xmlns:p14="http://schemas.microsoft.com/office/powerpoint/2010/main" val="345068601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73630D-23A1-F58F-5D6B-9FF4664145C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F5B7D1-8564-FBE0-6F58-1274DA844282}"/>
              </a:ext>
            </a:extLst>
          </p:cNvPr>
          <p:cNvSpPr>
            <a:spLocks noGrp="1"/>
          </p:cNvSpPr>
          <p:nvPr>
            <p:ph type="title"/>
          </p:nvPr>
        </p:nvSpPr>
        <p:spPr/>
        <p:txBody>
          <a:bodyPr/>
          <a:lstStyle/>
          <a:p>
            <a:r>
              <a:rPr lang="en-US"/>
              <a:t>Forensic analysis – Intune logging</a:t>
            </a:r>
            <a:endParaRPr lang="en-US" dirty="0"/>
          </a:p>
        </p:txBody>
      </p:sp>
      <p:sp>
        <p:nvSpPr>
          <p:cNvPr id="3" name="Text Placeholder 11">
            <a:extLst>
              <a:ext uri="{FF2B5EF4-FFF2-40B4-BE49-F238E27FC236}">
                <a16:creationId xmlns:a16="http://schemas.microsoft.com/office/drawing/2014/main" id="{5C246ED2-33DA-B4D2-F59A-EC384BD2E1E9}"/>
              </a:ext>
            </a:extLst>
          </p:cNvPr>
          <p:cNvSpPr txBox="1">
            <a:spLocks/>
          </p:cNvSpPr>
          <p:nvPr/>
        </p:nvSpPr>
        <p:spPr>
          <a:xfrm>
            <a:off x="995362" y="1330128"/>
            <a:ext cx="5101201" cy="1508400"/>
          </a:xfrm>
          <a:prstGeom prst="rect">
            <a:avLst/>
          </a:prstGeom>
        </p:spPr>
        <p:txBody>
          <a:bodyPr vert="horz" lIns="0" tIns="0" rIns="0" bIns="0" rtlCol="0" anchor="t" anchorCtr="0">
            <a:noAutofit/>
          </a:bodyPr>
          <a:lstStyle>
            <a:lvl1pPr marL="0" indent="0" algn="l" defTabSz="914400" rtl="0" eaLnBrk="1" latinLnBrk="0" hangingPunct="1">
              <a:lnSpc>
                <a:spcPct val="100000"/>
              </a:lnSpc>
              <a:spcBef>
                <a:spcPts val="0"/>
              </a:spcBef>
              <a:spcAft>
                <a:spcPts val="600"/>
              </a:spcAft>
              <a:buFontTx/>
              <a:buNone/>
              <a:defRPr sz="1600" b="0" kern="1200">
                <a:solidFill>
                  <a:schemeClr val="tx1"/>
                </a:solidFill>
                <a:latin typeface="+mn-lt"/>
                <a:ea typeface="+mn-ea"/>
                <a:cs typeface="+mn-cs"/>
              </a:defRPr>
            </a:lvl1pPr>
            <a:lvl2pPr marL="171450" indent="-17145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600" kern="1200">
                <a:solidFill>
                  <a:schemeClr val="tx1"/>
                </a:solidFill>
                <a:latin typeface="+mn-lt"/>
                <a:ea typeface="+mn-ea"/>
                <a:cs typeface="+mn-cs"/>
              </a:defRPr>
            </a:lvl2pPr>
            <a:lvl3pPr marL="341313" indent="-1651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600" kern="1200">
                <a:solidFill>
                  <a:schemeClr val="tx1"/>
                </a:solidFill>
                <a:latin typeface="+mn-lt"/>
                <a:ea typeface="+mn-ea"/>
                <a:cs typeface="+mn-cs"/>
              </a:defRPr>
            </a:lvl3pPr>
            <a:lvl4pPr marL="573088" indent="-231775"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600" kern="1200">
                <a:solidFill>
                  <a:schemeClr val="tx1"/>
                </a:solidFill>
                <a:latin typeface="+mn-lt"/>
                <a:ea typeface="+mn-ea"/>
                <a:cs typeface="+mn-cs"/>
              </a:defRPr>
            </a:lvl4pPr>
            <a:lvl5pPr marL="803275" indent="-180975"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600" kern="1200" baseline="0">
                <a:solidFill>
                  <a:schemeClr val="tx1"/>
                </a:solidFill>
                <a:latin typeface="+mn-lt"/>
                <a:ea typeface="+mn-ea"/>
                <a:cs typeface="+mn-cs"/>
              </a:defRPr>
            </a:lvl5pPr>
            <a:lvl6pPr marL="719138" indent="-180975"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6pPr>
            <a:lvl7pPr marL="896938" indent="-1778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7pPr>
            <a:lvl8pPr marL="1074738" indent="-1778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8pPr>
            <a:lvl9pPr marL="1257300" indent="-182563" algn="l" defTabSz="914400" rtl="0" eaLnBrk="1" latinLnBrk="0" hangingPunct="1">
              <a:lnSpc>
                <a:spcPct val="90000"/>
              </a:lnSpc>
              <a:spcBef>
                <a:spcPts val="500"/>
              </a:spcBef>
              <a:buFont typeface="Arial" panose="020B0604020202020204" pitchFamily="34" charset="0"/>
              <a:buChar char="•"/>
              <a:defRPr sz="1500" kern="1200">
                <a:solidFill>
                  <a:schemeClr val="tx2"/>
                </a:solidFill>
                <a:latin typeface="+mn-lt"/>
                <a:ea typeface="+mn-ea"/>
                <a:cs typeface="+mn-cs"/>
              </a:defRPr>
            </a:lvl9pPr>
          </a:lstStyle>
          <a:p>
            <a:pPr>
              <a:buClr>
                <a:schemeClr val="tx2"/>
              </a:buClr>
              <a:defRPr/>
            </a:pPr>
            <a:r>
              <a:rPr lang="en-US" dirty="0"/>
              <a:t>Microsoft Intune Audit Log:</a:t>
            </a:r>
            <a:endParaRPr lang="en-US" kern="0" dirty="0">
              <a:solidFill>
                <a:srgbClr val="000000"/>
              </a:solidFill>
            </a:endParaRPr>
          </a:p>
          <a:p>
            <a:pPr marL="173736" indent="-173736">
              <a:buClr>
                <a:schemeClr val="tx2"/>
              </a:buClr>
              <a:buFont typeface="Arial" panose="020B0604020202020204" pitchFamily="34" charset="0"/>
              <a:buChar char="•"/>
              <a:defRPr/>
            </a:pPr>
            <a:r>
              <a:rPr lang="en-US" kern="0" dirty="0">
                <a:solidFill>
                  <a:srgbClr val="FF0000"/>
                </a:solidFill>
                <a:latin typeface="Courier New" panose="02070309020205020404" pitchFamily="49" charset="0"/>
                <a:cs typeface="Courier New" panose="02070309020205020404" pitchFamily="49" charset="0"/>
              </a:rPr>
              <a:t>Patch </a:t>
            </a:r>
            <a:r>
              <a:rPr lang="en-US" kern="0" dirty="0" err="1">
                <a:solidFill>
                  <a:srgbClr val="FF0000"/>
                </a:solidFill>
                <a:latin typeface="Courier New" panose="02070309020205020404" pitchFamily="49" charset="0"/>
                <a:cs typeface="Courier New" panose="02070309020205020404" pitchFamily="49" charset="0"/>
              </a:rPr>
              <a:t>DeviceManagementScript</a:t>
            </a:r>
            <a:r>
              <a:rPr lang="en-US" kern="0" dirty="0">
                <a:solidFill>
                  <a:srgbClr val="FF0000"/>
                </a:solidFill>
              </a:rPr>
              <a:t> </a:t>
            </a:r>
            <a:r>
              <a:rPr lang="en-US" kern="0" dirty="0">
                <a:solidFill>
                  <a:srgbClr val="000000"/>
                </a:solidFill>
              </a:rPr>
              <a:t>denotes a modified script.</a:t>
            </a:r>
          </a:p>
          <a:p>
            <a:pPr marL="173736" indent="-173736">
              <a:buClr>
                <a:schemeClr val="tx2"/>
              </a:buClr>
              <a:buFont typeface="Arial" panose="020B0604020202020204" pitchFamily="34" charset="0"/>
              <a:buChar char="•"/>
              <a:defRPr/>
            </a:pPr>
            <a:r>
              <a:rPr lang="en-US" kern="0" dirty="0" err="1">
                <a:solidFill>
                  <a:schemeClr val="accent5"/>
                </a:solidFill>
                <a:latin typeface="Courier New" panose="02070309020205020404" pitchFamily="49" charset="0"/>
                <a:cs typeface="Courier New" panose="02070309020205020404" pitchFamily="49" charset="0"/>
              </a:rPr>
              <a:t>Upn</a:t>
            </a:r>
            <a:r>
              <a:rPr lang="en-US" kern="0" dirty="0">
                <a:solidFill>
                  <a:srgbClr val="000000"/>
                </a:solidFill>
              </a:rPr>
              <a:t> is the user that performed the modification.</a:t>
            </a:r>
          </a:p>
          <a:p>
            <a:pPr marL="173736" indent="-173736">
              <a:buClr>
                <a:schemeClr val="tx2"/>
              </a:buClr>
              <a:buFont typeface="Arial" panose="020B0604020202020204" pitchFamily="34" charset="0"/>
              <a:buChar char="•"/>
              <a:defRPr/>
            </a:pPr>
            <a:r>
              <a:rPr lang="en-US" kern="0" dirty="0" err="1">
                <a:solidFill>
                  <a:schemeClr val="accent4"/>
                </a:solidFill>
                <a:latin typeface="Courier New" panose="02070309020205020404" pitchFamily="49" charset="0"/>
                <a:cs typeface="Courier New" panose="02070309020205020404" pitchFamily="49" charset="0"/>
              </a:rPr>
              <a:t>ObjectID</a:t>
            </a:r>
            <a:r>
              <a:rPr lang="en-US" kern="0" dirty="0">
                <a:solidFill>
                  <a:srgbClr val="000000"/>
                </a:solidFill>
              </a:rPr>
              <a:t> is the </a:t>
            </a:r>
            <a:r>
              <a:rPr lang="en-US" kern="0" dirty="0" err="1">
                <a:solidFill>
                  <a:srgbClr val="000000"/>
                </a:solidFill>
                <a:latin typeface="Courier New" panose="02070309020205020404" pitchFamily="49" charset="0"/>
                <a:cs typeface="Courier New" panose="02070309020205020404" pitchFamily="49" charset="0"/>
              </a:rPr>
              <a:t>scriptID</a:t>
            </a:r>
            <a:r>
              <a:rPr lang="en-US" kern="0" dirty="0">
                <a:solidFill>
                  <a:srgbClr val="000000"/>
                </a:solidFill>
                <a:cs typeface="Courier New" panose="02070309020205020404" pitchFamily="49" charset="0"/>
              </a:rPr>
              <a:t> for the modified script</a:t>
            </a:r>
            <a:r>
              <a:rPr lang="en-US" kern="0" dirty="0">
                <a:solidFill>
                  <a:srgbClr val="000000"/>
                </a:solidFill>
              </a:rPr>
              <a:t>. </a:t>
            </a:r>
          </a:p>
          <a:p>
            <a:pPr>
              <a:buClr>
                <a:schemeClr val="tx2"/>
              </a:buClr>
              <a:defRPr/>
            </a:pPr>
            <a:endParaRPr lang="en-US" kern="0" dirty="0">
              <a:solidFill>
                <a:srgbClr val="000000"/>
              </a:solidFill>
              <a:latin typeface="Arial"/>
            </a:endParaRPr>
          </a:p>
        </p:txBody>
      </p:sp>
      <p:grpSp>
        <p:nvGrpSpPr>
          <p:cNvPr id="4" name="Group 3">
            <a:extLst>
              <a:ext uri="{FF2B5EF4-FFF2-40B4-BE49-F238E27FC236}">
                <a16:creationId xmlns:a16="http://schemas.microsoft.com/office/drawing/2014/main" id="{2116B91C-5659-93EE-FE02-3BBE5B1664BD}"/>
              </a:ext>
            </a:extLst>
          </p:cNvPr>
          <p:cNvGrpSpPr/>
          <p:nvPr/>
        </p:nvGrpSpPr>
        <p:grpSpPr>
          <a:xfrm>
            <a:off x="7200901" y="422998"/>
            <a:ext cx="3893370" cy="5448121"/>
            <a:chOff x="7476870" y="1342318"/>
            <a:chExt cx="3236400" cy="4528801"/>
          </a:xfrm>
        </p:grpSpPr>
        <p:grpSp>
          <p:nvGrpSpPr>
            <p:cNvPr id="11" name="Group 10">
              <a:extLst>
                <a:ext uri="{FF2B5EF4-FFF2-40B4-BE49-F238E27FC236}">
                  <a16:creationId xmlns:a16="http://schemas.microsoft.com/office/drawing/2014/main" id="{C0CD4792-CA43-340C-6C86-E0D19156543F}"/>
                </a:ext>
              </a:extLst>
            </p:cNvPr>
            <p:cNvGrpSpPr/>
            <p:nvPr/>
          </p:nvGrpSpPr>
          <p:grpSpPr>
            <a:xfrm rot="16200000">
              <a:off x="6830669" y="1988519"/>
              <a:ext cx="4528801" cy="3236400"/>
              <a:chOff x="8867775" y="2947243"/>
              <a:chExt cx="1512000" cy="1080000"/>
            </a:xfrm>
          </p:grpSpPr>
          <p:sp>
            <p:nvSpPr>
              <p:cNvPr id="24" name="Rectangle: Rounded Corners 23">
                <a:extLst>
                  <a:ext uri="{FF2B5EF4-FFF2-40B4-BE49-F238E27FC236}">
                    <a16:creationId xmlns:a16="http://schemas.microsoft.com/office/drawing/2014/main" id="{028944C3-ED8D-90E3-1453-51B108B1BAFA}"/>
                  </a:ext>
                </a:extLst>
              </p:cNvPr>
              <p:cNvSpPr/>
              <p:nvPr/>
            </p:nvSpPr>
            <p:spPr>
              <a:xfrm>
                <a:off x="8867775" y="2947243"/>
                <a:ext cx="1512000" cy="1080000"/>
              </a:xfrm>
              <a:prstGeom prst="roundRect">
                <a:avLst>
                  <a:gd name="adj" fmla="val 4540"/>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l"/>
                <a:endParaRPr lang="en-US" sz="1500" dirty="0" err="1">
                  <a:solidFill>
                    <a:schemeClr val="bg1"/>
                  </a:solidFill>
                </a:endParaRPr>
              </a:p>
            </p:txBody>
          </p:sp>
          <p:sp>
            <p:nvSpPr>
              <p:cNvPr id="25" name="Rectangle 24">
                <a:extLst>
                  <a:ext uri="{FF2B5EF4-FFF2-40B4-BE49-F238E27FC236}">
                    <a16:creationId xmlns:a16="http://schemas.microsoft.com/office/drawing/2014/main" id="{B51B5549-95EE-6051-3CB2-14E503612B88}"/>
                  </a:ext>
                </a:extLst>
              </p:cNvPr>
              <p:cNvSpPr/>
              <p:nvPr/>
            </p:nvSpPr>
            <p:spPr>
              <a:xfrm>
                <a:off x="8961918" y="2990850"/>
                <a:ext cx="1328035" cy="99278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l"/>
                <a:endParaRPr lang="en-US" sz="1500" dirty="0" err="1">
                  <a:solidFill>
                    <a:schemeClr val="bg1"/>
                  </a:solidFill>
                </a:endParaRPr>
              </a:p>
            </p:txBody>
          </p:sp>
        </p:grpSp>
        <p:pic>
          <p:nvPicPr>
            <p:cNvPr id="5" name="Picture 4">
              <a:extLst>
                <a:ext uri="{FF2B5EF4-FFF2-40B4-BE49-F238E27FC236}">
                  <a16:creationId xmlns:a16="http://schemas.microsoft.com/office/drawing/2014/main" id="{F1E70682-18BE-4BEA-0F68-D52A48892E54}"/>
                </a:ext>
              </a:extLst>
            </p:cNvPr>
            <p:cNvPicPr>
              <a:picLocks noChangeAspect="1"/>
            </p:cNvPicPr>
            <p:nvPr/>
          </p:nvPicPr>
          <p:blipFill>
            <a:blip r:embed="rId3"/>
            <a:stretch>
              <a:fillRect/>
            </a:stretch>
          </p:blipFill>
          <p:spPr>
            <a:xfrm>
              <a:off x="7861578" y="1611358"/>
              <a:ext cx="2480400" cy="3970801"/>
            </a:xfrm>
            <a:prstGeom prst="rect">
              <a:avLst/>
            </a:prstGeom>
          </p:spPr>
        </p:pic>
        <p:sp>
          <p:nvSpPr>
            <p:cNvPr id="7" name="Rectangle 6">
              <a:extLst>
                <a:ext uri="{FF2B5EF4-FFF2-40B4-BE49-F238E27FC236}">
                  <a16:creationId xmlns:a16="http://schemas.microsoft.com/office/drawing/2014/main" id="{0C750EBA-DEEE-4042-63B3-7BA087E15D33}"/>
                </a:ext>
              </a:extLst>
            </p:cNvPr>
            <p:cNvSpPr/>
            <p:nvPr/>
          </p:nvSpPr>
          <p:spPr>
            <a:xfrm>
              <a:off x="7867487" y="2271036"/>
              <a:ext cx="1432800" cy="100800"/>
            </a:xfrm>
            <a:prstGeom prst="rect">
              <a:avLst/>
            </a:prstGeom>
            <a:noFill/>
            <a:ln w="12700">
              <a:solidFill>
                <a:srgbClr val="ED2124"/>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l"/>
              <a:endParaRPr lang="en-US" sz="1500" dirty="0" err="1">
                <a:solidFill>
                  <a:schemeClr val="bg1"/>
                </a:solidFill>
              </a:endParaRPr>
            </a:p>
          </p:txBody>
        </p:sp>
        <p:sp>
          <p:nvSpPr>
            <p:cNvPr id="8" name="Rectangle 7">
              <a:extLst>
                <a:ext uri="{FF2B5EF4-FFF2-40B4-BE49-F238E27FC236}">
                  <a16:creationId xmlns:a16="http://schemas.microsoft.com/office/drawing/2014/main" id="{16200827-F37C-85DD-96F5-0FD8E6A08F93}"/>
                </a:ext>
              </a:extLst>
            </p:cNvPr>
            <p:cNvSpPr/>
            <p:nvPr/>
          </p:nvSpPr>
          <p:spPr>
            <a:xfrm>
              <a:off x="7873395" y="3689668"/>
              <a:ext cx="1710866" cy="100439"/>
            </a:xfrm>
            <a:prstGeom prst="rect">
              <a:avLst/>
            </a:prstGeom>
            <a:noFill/>
            <a:ln w="127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l"/>
              <a:endParaRPr lang="en-US" sz="1500" dirty="0" err="1">
                <a:solidFill>
                  <a:schemeClr val="bg1"/>
                </a:solidFill>
              </a:endParaRPr>
            </a:p>
          </p:txBody>
        </p:sp>
        <p:sp>
          <p:nvSpPr>
            <p:cNvPr id="9" name="Rectangle 8">
              <a:extLst>
                <a:ext uri="{FF2B5EF4-FFF2-40B4-BE49-F238E27FC236}">
                  <a16:creationId xmlns:a16="http://schemas.microsoft.com/office/drawing/2014/main" id="{251ED115-D50B-E7E6-AF7B-A3C871BAAF3D}"/>
                </a:ext>
              </a:extLst>
            </p:cNvPr>
            <p:cNvSpPr/>
            <p:nvPr/>
          </p:nvSpPr>
          <p:spPr>
            <a:xfrm>
              <a:off x="7873395" y="4910486"/>
              <a:ext cx="1886400" cy="100800"/>
            </a:xfrm>
            <a:prstGeom prst="rect">
              <a:avLst/>
            </a:prstGeom>
            <a:noFill/>
            <a:ln w="127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l"/>
              <a:endParaRPr lang="en-US" sz="1500" dirty="0" err="1">
                <a:solidFill>
                  <a:schemeClr val="bg1"/>
                </a:solidFill>
              </a:endParaRPr>
            </a:p>
          </p:txBody>
        </p:sp>
      </p:grpSp>
    </p:spTree>
    <p:extLst>
      <p:ext uri="{BB962C8B-B14F-4D97-AF65-F5344CB8AC3E}">
        <p14:creationId xmlns:p14="http://schemas.microsoft.com/office/powerpoint/2010/main" val="62257609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67FDC8-A7D9-9A84-85DF-1A11D844B57E}"/>
            </a:ext>
          </a:extLst>
        </p:cNvPr>
        <p:cNvGrpSpPr/>
        <p:nvPr/>
      </p:nvGrpSpPr>
      <p:grpSpPr>
        <a:xfrm>
          <a:off x="0" y="0"/>
          <a:ext cx="0" cy="0"/>
          <a:chOff x="0" y="0"/>
          <a:chExt cx="0" cy="0"/>
        </a:xfrm>
      </p:grpSpPr>
      <p:grpSp>
        <p:nvGrpSpPr>
          <p:cNvPr id="3" name="Group 2">
            <a:extLst>
              <a:ext uri="{FF2B5EF4-FFF2-40B4-BE49-F238E27FC236}">
                <a16:creationId xmlns:a16="http://schemas.microsoft.com/office/drawing/2014/main" id="{C574F941-0B1C-6ECE-7908-3CE57C79414F}"/>
              </a:ext>
            </a:extLst>
          </p:cNvPr>
          <p:cNvGrpSpPr/>
          <p:nvPr/>
        </p:nvGrpSpPr>
        <p:grpSpPr>
          <a:xfrm>
            <a:off x="940247" y="800101"/>
            <a:ext cx="10311506" cy="5071020"/>
            <a:chOff x="1491527" y="1342318"/>
            <a:chExt cx="9208950" cy="4528802"/>
          </a:xfrm>
        </p:grpSpPr>
        <p:grpSp>
          <p:nvGrpSpPr>
            <p:cNvPr id="4" name="Group 3">
              <a:extLst>
                <a:ext uri="{FF2B5EF4-FFF2-40B4-BE49-F238E27FC236}">
                  <a16:creationId xmlns:a16="http://schemas.microsoft.com/office/drawing/2014/main" id="{2A688F72-17A0-C5DB-C9D9-012C6EB1527A}"/>
                </a:ext>
              </a:extLst>
            </p:cNvPr>
            <p:cNvGrpSpPr/>
            <p:nvPr/>
          </p:nvGrpSpPr>
          <p:grpSpPr>
            <a:xfrm>
              <a:off x="7464077" y="1342319"/>
              <a:ext cx="3236400" cy="4528801"/>
              <a:chOff x="7464077" y="1342319"/>
              <a:chExt cx="3236400" cy="4528801"/>
            </a:xfrm>
          </p:grpSpPr>
          <p:sp>
            <p:nvSpPr>
              <p:cNvPr id="19" name="Rectangle: Rounded Corners 18">
                <a:extLst>
                  <a:ext uri="{FF2B5EF4-FFF2-40B4-BE49-F238E27FC236}">
                    <a16:creationId xmlns:a16="http://schemas.microsoft.com/office/drawing/2014/main" id="{9C878CEF-CC87-B151-7520-2C4B46C1A4A4}"/>
                  </a:ext>
                </a:extLst>
              </p:cNvPr>
              <p:cNvSpPr/>
              <p:nvPr/>
            </p:nvSpPr>
            <p:spPr>
              <a:xfrm rot="16200000">
                <a:off x="6817876" y="1988520"/>
                <a:ext cx="4528801" cy="3236400"/>
              </a:xfrm>
              <a:prstGeom prst="roundRect">
                <a:avLst>
                  <a:gd name="adj" fmla="val 4540"/>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l"/>
                <a:endParaRPr lang="en-US" sz="1500" dirty="0" err="1">
                  <a:solidFill>
                    <a:schemeClr val="bg1"/>
                  </a:solidFill>
                </a:endParaRPr>
              </a:p>
            </p:txBody>
          </p:sp>
          <p:sp>
            <p:nvSpPr>
              <p:cNvPr id="20" name="Rectangle 19">
                <a:extLst>
                  <a:ext uri="{FF2B5EF4-FFF2-40B4-BE49-F238E27FC236}">
                    <a16:creationId xmlns:a16="http://schemas.microsoft.com/office/drawing/2014/main" id="{BCC1C653-9BB7-3518-5C70-F705191ADB7D}"/>
                  </a:ext>
                </a:extLst>
              </p:cNvPr>
              <p:cNvSpPr/>
              <p:nvPr/>
            </p:nvSpPr>
            <p:spPr>
              <a:xfrm rot="16200000">
                <a:off x="7091776" y="2111114"/>
                <a:ext cx="3981002" cy="297504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l"/>
                <a:endParaRPr lang="en-US" sz="1500" dirty="0" err="1">
                  <a:solidFill>
                    <a:schemeClr val="bg1"/>
                  </a:solidFill>
                </a:endParaRPr>
              </a:p>
            </p:txBody>
          </p:sp>
          <p:pic>
            <p:nvPicPr>
              <p:cNvPr id="6" name="Picture 5">
                <a:extLst>
                  <a:ext uri="{FF2B5EF4-FFF2-40B4-BE49-F238E27FC236}">
                    <a16:creationId xmlns:a16="http://schemas.microsoft.com/office/drawing/2014/main" id="{BFCAF0A8-0067-1199-3B9F-A16F0A6CCBA5}"/>
                  </a:ext>
                </a:extLst>
              </p:cNvPr>
              <p:cNvPicPr>
                <a:picLocks noChangeAspect="1"/>
              </p:cNvPicPr>
              <p:nvPr/>
            </p:nvPicPr>
            <p:blipFill>
              <a:blip r:embed="rId3"/>
              <a:stretch>
                <a:fillRect/>
              </a:stretch>
            </p:blipFill>
            <p:spPr>
              <a:xfrm>
                <a:off x="7885204" y="1622323"/>
                <a:ext cx="2473200" cy="3963600"/>
              </a:xfrm>
              <a:prstGeom prst="rect">
                <a:avLst/>
              </a:prstGeom>
            </p:spPr>
          </p:pic>
          <p:sp>
            <p:nvSpPr>
              <p:cNvPr id="7" name="Rectangle 6">
                <a:extLst>
                  <a:ext uri="{FF2B5EF4-FFF2-40B4-BE49-F238E27FC236}">
                    <a16:creationId xmlns:a16="http://schemas.microsoft.com/office/drawing/2014/main" id="{CEE6E171-7D15-51FC-E7C0-CF4AE410B8F9}"/>
                  </a:ext>
                </a:extLst>
              </p:cNvPr>
              <p:cNvSpPr/>
              <p:nvPr/>
            </p:nvSpPr>
            <p:spPr>
              <a:xfrm>
                <a:off x="7891095" y="2280804"/>
                <a:ext cx="1429200" cy="100800"/>
              </a:xfrm>
              <a:prstGeom prst="rect">
                <a:avLst/>
              </a:prstGeom>
              <a:noFill/>
              <a:ln w="12700">
                <a:solidFill>
                  <a:srgbClr val="ED2124"/>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dirty="0" err="1">
                  <a:solidFill>
                    <a:schemeClr val="bg1"/>
                  </a:solidFill>
                </a:endParaRPr>
              </a:p>
            </p:txBody>
          </p:sp>
          <p:sp>
            <p:nvSpPr>
              <p:cNvPr id="8" name="Rectangle 7">
                <a:extLst>
                  <a:ext uri="{FF2B5EF4-FFF2-40B4-BE49-F238E27FC236}">
                    <a16:creationId xmlns:a16="http://schemas.microsoft.com/office/drawing/2014/main" id="{41C6083A-11AA-B6F9-424D-D6C7FA211A59}"/>
                  </a:ext>
                </a:extLst>
              </p:cNvPr>
              <p:cNvSpPr/>
              <p:nvPr/>
            </p:nvSpPr>
            <p:spPr>
              <a:xfrm>
                <a:off x="7896987" y="3696864"/>
                <a:ext cx="1705900" cy="100257"/>
              </a:xfrm>
              <a:prstGeom prst="rect">
                <a:avLst/>
              </a:prstGeom>
              <a:noFill/>
              <a:ln w="127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dirty="0" err="1">
                  <a:solidFill>
                    <a:schemeClr val="bg1"/>
                  </a:solidFill>
                </a:endParaRPr>
              </a:p>
            </p:txBody>
          </p:sp>
          <p:sp>
            <p:nvSpPr>
              <p:cNvPr id="9" name="Rectangle 8">
                <a:extLst>
                  <a:ext uri="{FF2B5EF4-FFF2-40B4-BE49-F238E27FC236}">
                    <a16:creationId xmlns:a16="http://schemas.microsoft.com/office/drawing/2014/main" id="{5DC418F7-D2CB-36D8-DCC6-72CEAFC28F2D}"/>
                  </a:ext>
                </a:extLst>
              </p:cNvPr>
              <p:cNvSpPr/>
              <p:nvPr/>
            </p:nvSpPr>
            <p:spPr>
              <a:xfrm>
                <a:off x="7896987" y="4915469"/>
                <a:ext cx="1882651" cy="100257"/>
              </a:xfrm>
              <a:prstGeom prst="rect">
                <a:avLst/>
              </a:prstGeom>
              <a:noFill/>
              <a:ln w="127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dirty="0" err="1">
                  <a:solidFill>
                    <a:schemeClr val="bg1"/>
                  </a:solidFill>
                </a:endParaRPr>
              </a:p>
            </p:txBody>
          </p:sp>
        </p:grpSp>
        <p:sp>
          <p:nvSpPr>
            <p:cNvPr id="21" name="TextBox 20">
              <a:extLst>
                <a:ext uri="{FF2B5EF4-FFF2-40B4-BE49-F238E27FC236}">
                  <a16:creationId xmlns:a16="http://schemas.microsoft.com/office/drawing/2014/main" id="{FC543C1E-846A-AC68-2332-65E0659D5053}"/>
                </a:ext>
              </a:extLst>
            </p:cNvPr>
            <p:cNvSpPr txBox="1"/>
            <p:nvPr/>
          </p:nvSpPr>
          <p:spPr>
            <a:xfrm>
              <a:off x="5102906" y="3447523"/>
              <a:ext cx="2052000" cy="313200"/>
            </a:xfrm>
            <a:prstGeom prst="rect">
              <a:avLst/>
            </a:prstGeom>
            <a:solidFill>
              <a:schemeClr val="tx2"/>
            </a:solidFill>
          </p:spPr>
          <p:txBody>
            <a:bodyPr vert="horz" wrap="square" lIns="0" tIns="36000" rIns="0" bIns="0" rtlCol="0" anchor="t" anchorCtr="0">
              <a:noAutofit/>
            </a:bodyPr>
            <a:lstStyle/>
            <a:p>
              <a:pPr algn="ctr">
                <a:spcAft>
                  <a:spcPts val="600"/>
                </a:spcAft>
              </a:pPr>
              <a:r>
                <a:rPr lang="en-US" sz="1400" dirty="0">
                  <a:solidFill>
                    <a:schemeClr val="bg1"/>
                  </a:solidFill>
                </a:rPr>
                <a:t>Graph API JSON results</a:t>
              </a:r>
            </a:p>
          </p:txBody>
        </p:sp>
        <p:sp>
          <p:nvSpPr>
            <p:cNvPr id="22" name="TextBox 21">
              <a:extLst>
                <a:ext uri="{FF2B5EF4-FFF2-40B4-BE49-F238E27FC236}">
                  <a16:creationId xmlns:a16="http://schemas.microsoft.com/office/drawing/2014/main" id="{52A693D7-F9AE-6454-7ABC-03763220AD20}"/>
                </a:ext>
              </a:extLst>
            </p:cNvPr>
            <p:cNvSpPr txBox="1"/>
            <p:nvPr/>
          </p:nvSpPr>
          <p:spPr>
            <a:xfrm>
              <a:off x="5317215" y="1909592"/>
              <a:ext cx="1652400" cy="313200"/>
            </a:xfrm>
            <a:prstGeom prst="rect">
              <a:avLst/>
            </a:prstGeom>
            <a:solidFill>
              <a:schemeClr val="tx2"/>
            </a:solidFill>
          </p:spPr>
          <p:txBody>
            <a:bodyPr vert="horz" wrap="square" lIns="0" tIns="36000" rIns="0" bIns="0" rtlCol="0" anchor="t" anchorCtr="0">
              <a:noAutofit/>
            </a:bodyPr>
            <a:lstStyle/>
            <a:p>
              <a:pPr algn="ctr">
                <a:spcAft>
                  <a:spcPts val="600"/>
                </a:spcAft>
              </a:pPr>
              <a:r>
                <a:rPr lang="en-US" sz="1400" dirty="0">
                  <a:solidFill>
                    <a:schemeClr val="bg1"/>
                  </a:solidFill>
                </a:rPr>
                <a:t>Intune audit logs</a:t>
              </a:r>
            </a:p>
          </p:txBody>
        </p:sp>
        <p:grpSp>
          <p:nvGrpSpPr>
            <p:cNvPr id="5" name="Group 4">
              <a:extLst>
                <a:ext uri="{FF2B5EF4-FFF2-40B4-BE49-F238E27FC236}">
                  <a16:creationId xmlns:a16="http://schemas.microsoft.com/office/drawing/2014/main" id="{F2F17C4A-13D2-7C31-EEB7-2EBACACBBD04}"/>
                </a:ext>
              </a:extLst>
            </p:cNvPr>
            <p:cNvGrpSpPr/>
            <p:nvPr/>
          </p:nvGrpSpPr>
          <p:grpSpPr>
            <a:xfrm>
              <a:off x="1491527" y="1342318"/>
              <a:ext cx="3236400" cy="4528801"/>
              <a:chOff x="1491527" y="1342318"/>
              <a:chExt cx="3236400" cy="4528801"/>
            </a:xfrm>
          </p:grpSpPr>
          <p:sp>
            <p:nvSpPr>
              <p:cNvPr id="16" name="Rectangle: Rounded Corners 15">
                <a:extLst>
                  <a:ext uri="{FF2B5EF4-FFF2-40B4-BE49-F238E27FC236}">
                    <a16:creationId xmlns:a16="http://schemas.microsoft.com/office/drawing/2014/main" id="{A357FC74-D897-77A7-5695-D3262D9E18F1}"/>
                  </a:ext>
                </a:extLst>
              </p:cNvPr>
              <p:cNvSpPr/>
              <p:nvPr/>
            </p:nvSpPr>
            <p:spPr>
              <a:xfrm rot="16200000">
                <a:off x="845326" y="1988519"/>
                <a:ext cx="4528801" cy="3236400"/>
              </a:xfrm>
              <a:prstGeom prst="roundRect">
                <a:avLst>
                  <a:gd name="adj" fmla="val 4540"/>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l"/>
                <a:endParaRPr lang="en-US" sz="1500" dirty="0" err="1">
                  <a:solidFill>
                    <a:schemeClr val="bg1"/>
                  </a:solidFill>
                </a:endParaRPr>
              </a:p>
            </p:txBody>
          </p:sp>
          <p:sp>
            <p:nvSpPr>
              <p:cNvPr id="17" name="Rectangle 16">
                <a:extLst>
                  <a:ext uri="{FF2B5EF4-FFF2-40B4-BE49-F238E27FC236}">
                    <a16:creationId xmlns:a16="http://schemas.microsoft.com/office/drawing/2014/main" id="{6E74FD48-2C54-14B5-1430-960F35AF96B3}"/>
                  </a:ext>
                </a:extLst>
              </p:cNvPr>
              <p:cNvSpPr/>
              <p:nvPr/>
            </p:nvSpPr>
            <p:spPr>
              <a:xfrm rot="16200000">
                <a:off x="1127307" y="2119195"/>
                <a:ext cx="3964839" cy="2975050"/>
              </a:xfrm>
              <a:prstGeom prst="rect">
                <a:avLst/>
              </a:prstGeom>
              <a:solidFill>
                <a:srgbClr val="1E1E1E"/>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l"/>
                <a:endParaRPr lang="en-US" sz="1500" dirty="0" err="1">
                  <a:solidFill>
                    <a:schemeClr val="bg1"/>
                  </a:solidFill>
                </a:endParaRPr>
              </a:p>
            </p:txBody>
          </p:sp>
          <p:grpSp>
            <p:nvGrpSpPr>
              <p:cNvPr id="13" name="Group 12">
                <a:extLst>
                  <a:ext uri="{FF2B5EF4-FFF2-40B4-BE49-F238E27FC236}">
                    <a16:creationId xmlns:a16="http://schemas.microsoft.com/office/drawing/2014/main" id="{E46D7141-1553-B84C-CB28-4EECA6F31186}"/>
                  </a:ext>
                </a:extLst>
              </p:cNvPr>
              <p:cNvGrpSpPr/>
              <p:nvPr/>
            </p:nvGrpSpPr>
            <p:grpSpPr>
              <a:xfrm>
                <a:off x="1623868" y="2098675"/>
                <a:ext cx="2973383" cy="3037250"/>
                <a:chOff x="162300" y="181267"/>
                <a:chExt cx="5839109" cy="5970140"/>
              </a:xfrm>
            </p:grpSpPr>
            <p:pic>
              <p:nvPicPr>
                <p:cNvPr id="2" name="Picture 1">
                  <a:extLst>
                    <a:ext uri="{FF2B5EF4-FFF2-40B4-BE49-F238E27FC236}">
                      <a16:creationId xmlns:a16="http://schemas.microsoft.com/office/drawing/2014/main" id="{42AB2529-9068-56EE-9956-4D4CBAD5B635}"/>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62300" y="181267"/>
                  <a:ext cx="5839109" cy="5970140"/>
                </a:xfrm>
                <a:prstGeom prst="rect">
                  <a:avLst/>
                </a:prstGeom>
                <a:ln w="12700">
                  <a:noFill/>
                </a:ln>
              </p:spPr>
            </p:pic>
            <p:sp>
              <p:nvSpPr>
                <p:cNvPr id="10" name="Rectangle 9">
                  <a:extLst>
                    <a:ext uri="{FF2B5EF4-FFF2-40B4-BE49-F238E27FC236}">
                      <a16:creationId xmlns:a16="http://schemas.microsoft.com/office/drawing/2014/main" id="{1705BF49-F0B9-2314-714D-704BFE15657E}"/>
                    </a:ext>
                  </a:extLst>
                </p:cNvPr>
                <p:cNvSpPr/>
                <p:nvPr/>
              </p:nvSpPr>
              <p:spPr>
                <a:xfrm>
                  <a:off x="295564" y="988291"/>
                  <a:ext cx="4414981" cy="203199"/>
                </a:xfrm>
                <a:prstGeom prst="rect">
                  <a:avLst/>
                </a:prstGeom>
                <a:noFill/>
                <a:ln w="12700">
                  <a:solidFill>
                    <a:srgbClr val="ED2124"/>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l"/>
                  <a:endParaRPr lang="en-US" sz="1500" dirty="0" err="1">
                    <a:solidFill>
                      <a:schemeClr val="bg1"/>
                    </a:solidFill>
                  </a:endParaRPr>
                </a:p>
              </p:txBody>
            </p:sp>
            <p:sp>
              <p:nvSpPr>
                <p:cNvPr id="11" name="Rectangle 10">
                  <a:extLst>
                    <a:ext uri="{FF2B5EF4-FFF2-40B4-BE49-F238E27FC236}">
                      <a16:creationId xmlns:a16="http://schemas.microsoft.com/office/drawing/2014/main" id="{8C49735E-0709-3223-96E1-8AC1EB8CF49A}"/>
                    </a:ext>
                  </a:extLst>
                </p:cNvPr>
                <p:cNvSpPr/>
                <p:nvPr/>
              </p:nvSpPr>
              <p:spPr>
                <a:xfrm>
                  <a:off x="535709" y="3001818"/>
                  <a:ext cx="4174836" cy="203199"/>
                </a:xfrm>
                <a:prstGeom prst="rect">
                  <a:avLst/>
                </a:prstGeom>
                <a:noFill/>
                <a:ln w="127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l"/>
                  <a:endParaRPr lang="en-US" sz="1500" dirty="0" err="1">
                    <a:solidFill>
                      <a:schemeClr val="bg1"/>
                    </a:solidFill>
                  </a:endParaRPr>
                </a:p>
              </p:txBody>
            </p:sp>
            <p:sp>
              <p:nvSpPr>
                <p:cNvPr id="12" name="Rectangle 11">
                  <a:extLst>
                    <a:ext uri="{FF2B5EF4-FFF2-40B4-BE49-F238E27FC236}">
                      <a16:creationId xmlns:a16="http://schemas.microsoft.com/office/drawing/2014/main" id="{8727FC9C-2E17-9364-7B10-2A8565F411F1}"/>
                    </a:ext>
                  </a:extLst>
                </p:cNvPr>
                <p:cNvSpPr/>
                <p:nvPr/>
              </p:nvSpPr>
              <p:spPr>
                <a:xfrm>
                  <a:off x="785091" y="5015345"/>
                  <a:ext cx="3408218" cy="203199"/>
                </a:xfrm>
                <a:prstGeom prst="rect">
                  <a:avLst/>
                </a:prstGeom>
                <a:noFill/>
                <a:ln w="127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l"/>
                  <a:endParaRPr lang="en-US" sz="1500" dirty="0" err="1">
                    <a:solidFill>
                      <a:schemeClr val="bg1"/>
                    </a:solidFill>
                  </a:endParaRPr>
                </a:p>
              </p:txBody>
            </p:sp>
          </p:grpSp>
        </p:grpSp>
        <p:cxnSp>
          <p:nvCxnSpPr>
            <p:cNvPr id="24" name="Straight Arrow Connector 23">
              <a:extLst>
                <a:ext uri="{FF2B5EF4-FFF2-40B4-BE49-F238E27FC236}">
                  <a16:creationId xmlns:a16="http://schemas.microsoft.com/office/drawing/2014/main" id="{4EB52560-A2F1-6664-34C4-70B0C5504716}"/>
                </a:ext>
              </a:extLst>
            </p:cNvPr>
            <p:cNvCxnSpPr>
              <a:stCxn id="21" idx="1"/>
              <a:endCxn id="16" idx="2"/>
            </p:cNvCxnSpPr>
            <p:nvPr/>
          </p:nvCxnSpPr>
          <p:spPr>
            <a:xfrm flipH="1">
              <a:off x="4727927" y="3604123"/>
              <a:ext cx="374979" cy="2595"/>
            </a:xfrm>
            <a:prstGeom prst="straightConnector1">
              <a:avLst/>
            </a:prstGeom>
            <a:ln w="12700">
              <a:solidFill>
                <a:srgbClr val="ED2124"/>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F310183F-07FD-B374-1621-4AFE252D58F2}"/>
                </a:ext>
              </a:extLst>
            </p:cNvPr>
            <p:cNvCxnSpPr>
              <a:stCxn id="22" idx="3"/>
            </p:cNvCxnSpPr>
            <p:nvPr/>
          </p:nvCxnSpPr>
          <p:spPr>
            <a:xfrm>
              <a:off x="6969615" y="2066192"/>
              <a:ext cx="493200" cy="0"/>
            </a:xfrm>
            <a:prstGeom prst="straightConnector1">
              <a:avLst/>
            </a:prstGeom>
            <a:ln w="12700">
              <a:solidFill>
                <a:srgbClr val="ED2124"/>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5708437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9">
            <a:extLst>
              <a:ext uri="{FF2B5EF4-FFF2-40B4-BE49-F238E27FC236}">
                <a16:creationId xmlns:a16="http://schemas.microsoft.com/office/drawing/2014/main" id="{57DB9C10-62FE-7C41-3068-D3CAB9241B8B}"/>
              </a:ext>
            </a:extLst>
          </p:cNvPr>
          <p:cNvSpPr>
            <a:spLocks noGrp="1"/>
          </p:cNvSpPr>
          <p:nvPr>
            <p:ph type="title"/>
          </p:nvPr>
        </p:nvSpPr>
        <p:spPr/>
        <p:txBody>
          <a:bodyPr/>
          <a:lstStyle/>
          <a:p>
            <a:r>
              <a:rPr lang="en-US"/>
              <a:t>Forensic analysis – AgentExecutor.log (continued)</a:t>
            </a:r>
            <a:endParaRPr lang="en-US" dirty="0"/>
          </a:p>
        </p:txBody>
      </p:sp>
      <p:sp>
        <p:nvSpPr>
          <p:cNvPr id="4" name="Text Placeholder 11">
            <a:extLst>
              <a:ext uri="{FF2B5EF4-FFF2-40B4-BE49-F238E27FC236}">
                <a16:creationId xmlns:a16="http://schemas.microsoft.com/office/drawing/2014/main" id="{00F12D2A-045E-ECAB-1BBC-797E5DEEF1E3}"/>
              </a:ext>
            </a:extLst>
          </p:cNvPr>
          <p:cNvSpPr txBox="1">
            <a:spLocks/>
          </p:cNvSpPr>
          <p:nvPr/>
        </p:nvSpPr>
        <p:spPr>
          <a:xfrm>
            <a:off x="995364" y="1330325"/>
            <a:ext cx="10587601" cy="532800"/>
          </a:xfrm>
          <a:prstGeom prst="rect">
            <a:avLst/>
          </a:prstGeom>
        </p:spPr>
        <p:txBody>
          <a:bodyPr vert="horz" lIns="0" tIns="0" rIns="0" bIns="0" rtlCol="0" anchor="t" anchorCtr="0">
            <a:noAutofit/>
          </a:bodyPr>
          <a:lstStyle>
            <a:lvl1pPr marL="0" indent="0" algn="l" defTabSz="914400" rtl="0" eaLnBrk="1" latinLnBrk="0" hangingPunct="1">
              <a:lnSpc>
                <a:spcPct val="100000"/>
              </a:lnSpc>
              <a:spcBef>
                <a:spcPts val="0"/>
              </a:spcBef>
              <a:spcAft>
                <a:spcPts val="600"/>
              </a:spcAft>
              <a:buFontTx/>
              <a:buNone/>
              <a:defRPr sz="1600" b="0" kern="1200">
                <a:solidFill>
                  <a:schemeClr val="tx1"/>
                </a:solidFill>
                <a:latin typeface="+mn-lt"/>
                <a:ea typeface="+mn-ea"/>
                <a:cs typeface="+mn-cs"/>
              </a:defRPr>
            </a:lvl1pPr>
            <a:lvl2pPr marL="171450" indent="-17145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600" kern="1200">
                <a:solidFill>
                  <a:schemeClr val="tx1"/>
                </a:solidFill>
                <a:latin typeface="+mn-lt"/>
                <a:ea typeface="+mn-ea"/>
                <a:cs typeface="+mn-cs"/>
              </a:defRPr>
            </a:lvl2pPr>
            <a:lvl3pPr marL="341313" indent="-1651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600" kern="1200">
                <a:solidFill>
                  <a:schemeClr val="tx1"/>
                </a:solidFill>
                <a:latin typeface="+mn-lt"/>
                <a:ea typeface="+mn-ea"/>
                <a:cs typeface="+mn-cs"/>
              </a:defRPr>
            </a:lvl3pPr>
            <a:lvl4pPr marL="573088" indent="-231775"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600" kern="1200">
                <a:solidFill>
                  <a:schemeClr val="tx1"/>
                </a:solidFill>
                <a:latin typeface="+mn-lt"/>
                <a:ea typeface="+mn-ea"/>
                <a:cs typeface="+mn-cs"/>
              </a:defRPr>
            </a:lvl4pPr>
            <a:lvl5pPr marL="803275" indent="-180975"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600" kern="1200" baseline="0">
                <a:solidFill>
                  <a:schemeClr val="tx1"/>
                </a:solidFill>
                <a:latin typeface="+mn-lt"/>
                <a:ea typeface="+mn-ea"/>
                <a:cs typeface="+mn-cs"/>
              </a:defRPr>
            </a:lvl5pPr>
            <a:lvl6pPr marL="719138" indent="-180975"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6pPr>
            <a:lvl7pPr marL="896938" indent="-1778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7pPr>
            <a:lvl8pPr marL="1074738" indent="-1778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8pPr>
            <a:lvl9pPr marL="1257300" indent="-182563" algn="l" defTabSz="914400" rtl="0" eaLnBrk="1" latinLnBrk="0" hangingPunct="1">
              <a:lnSpc>
                <a:spcPct val="90000"/>
              </a:lnSpc>
              <a:spcBef>
                <a:spcPts val="500"/>
              </a:spcBef>
              <a:buFont typeface="Arial" panose="020B0604020202020204" pitchFamily="34" charset="0"/>
              <a:buChar char="•"/>
              <a:defRPr sz="1500" kern="1200">
                <a:solidFill>
                  <a:schemeClr val="tx2"/>
                </a:solidFill>
                <a:latin typeface="+mn-lt"/>
                <a:ea typeface="+mn-ea"/>
                <a:cs typeface="+mn-cs"/>
              </a:defRPr>
            </a:lvl9pPr>
          </a:lstStyle>
          <a:p>
            <a:r>
              <a:rPr lang="en-US" dirty="0"/>
              <a:t>Another snippet from the </a:t>
            </a:r>
            <a:r>
              <a:rPr lang="en-US" dirty="0">
                <a:latin typeface="Courier New" panose="02070309020205020404" pitchFamily="49" charset="0"/>
                <a:cs typeface="Courier New" panose="02070309020205020404" pitchFamily="49" charset="0"/>
              </a:rPr>
              <a:t>AgentExecutor.log</a:t>
            </a:r>
            <a:r>
              <a:rPr lang="en-US" dirty="0"/>
              <a:t> file again detailing the results of the script.</a:t>
            </a:r>
            <a:br>
              <a:rPr lang="en-US" dirty="0"/>
            </a:br>
            <a:r>
              <a:rPr lang="en-US" dirty="0"/>
              <a:t>Remember: </a:t>
            </a:r>
            <a:r>
              <a:rPr lang="en-US" dirty="0">
                <a:latin typeface="Courier New" panose="02070309020205020404" pitchFamily="49" charset="0"/>
                <a:cs typeface="Courier New" panose="02070309020205020404" pitchFamily="49" charset="0"/>
              </a:rPr>
              <a:t>User B</a:t>
            </a:r>
            <a:r>
              <a:rPr lang="en-US" dirty="0"/>
              <a:t> modified the script, yet this event is still tied to </a:t>
            </a:r>
            <a:r>
              <a:rPr lang="en-US" dirty="0">
                <a:latin typeface="Courier New" panose="02070309020205020404" pitchFamily="49" charset="0"/>
                <a:cs typeface="Courier New" panose="02070309020205020404" pitchFamily="49" charset="0"/>
              </a:rPr>
              <a:t>User A</a:t>
            </a:r>
            <a:endParaRPr lang="en-US" dirty="0"/>
          </a:p>
        </p:txBody>
      </p:sp>
      <p:grpSp>
        <p:nvGrpSpPr>
          <p:cNvPr id="6" name="Group 5">
            <a:extLst>
              <a:ext uri="{FF2B5EF4-FFF2-40B4-BE49-F238E27FC236}">
                <a16:creationId xmlns:a16="http://schemas.microsoft.com/office/drawing/2014/main" id="{062D679D-7B31-4AD6-3BA0-4E07280CA428}"/>
              </a:ext>
            </a:extLst>
          </p:cNvPr>
          <p:cNvGrpSpPr/>
          <p:nvPr/>
        </p:nvGrpSpPr>
        <p:grpSpPr>
          <a:xfrm>
            <a:off x="1362959" y="1997628"/>
            <a:ext cx="9464401" cy="3880800"/>
            <a:chOff x="1362959" y="1997628"/>
            <a:chExt cx="9464401" cy="3880800"/>
          </a:xfrm>
        </p:grpSpPr>
        <p:pic>
          <p:nvPicPr>
            <p:cNvPr id="2" name="Picture 1">
              <a:extLst>
                <a:ext uri="{FF2B5EF4-FFF2-40B4-BE49-F238E27FC236}">
                  <a16:creationId xmlns:a16="http://schemas.microsoft.com/office/drawing/2014/main" id="{5570022B-1201-3779-E623-A95E716658B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362959" y="1997628"/>
              <a:ext cx="9464401" cy="3880800"/>
            </a:xfrm>
            <a:prstGeom prst="rect">
              <a:avLst/>
            </a:prstGeom>
            <a:ln w="12700">
              <a:noFill/>
            </a:ln>
          </p:spPr>
        </p:pic>
        <p:sp>
          <p:nvSpPr>
            <p:cNvPr id="5" name="Rectangle 4">
              <a:extLst>
                <a:ext uri="{FF2B5EF4-FFF2-40B4-BE49-F238E27FC236}">
                  <a16:creationId xmlns:a16="http://schemas.microsoft.com/office/drawing/2014/main" id="{C6196459-28F6-A377-05C4-DE1C2F73A825}"/>
                </a:ext>
              </a:extLst>
            </p:cNvPr>
            <p:cNvSpPr/>
            <p:nvPr/>
          </p:nvSpPr>
          <p:spPr>
            <a:xfrm>
              <a:off x="5078873" y="1997628"/>
              <a:ext cx="3450478" cy="129706"/>
            </a:xfrm>
            <a:prstGeom prst="rect">
              <a:avLst/>
            </a:prstGeom>
            <a:noFill/>
            <a:ln w="12700">
              <a:solidFill>
                <a:srgbClr val="ED2124"/>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l"/>
              <a:endParaRPr lang="en-US" sz="1500" dirty="0" err="1">
                <a:solidFill>
                  <a:schemeClr val="bg1"/>
                </a:solidFill>
              </a:endParaRPr>
            </a:p>
          </p:txBody>
        </p:sp>
        <p:sp>
          <p:nvSpPr>
            <p:cNvPr id="12" name="Rectangle 11">
              <a:extLst>
                <a:ext uri="{FF2B5EF4-FFF2-40B4-BE49-F238E27FC236}">
                  <a16:creationId xmlns:a16="http://schemas.microsoft.com/office/drawing/2014/main" id="{F1DEECB9-72D8-53BA-BB27-706EEA74257E}"/>
                </a:ext>
              </a:extLst>
            </p:cNvPr>
            <p:cNvSpPr/>
            <p:nvPr/>
          </p:nvSpPr>
          <p:spPr>
            <a:xfrm>
              <a:off x="1362959" y="4171273"/>
              <a:ext cx="7312875" cy="1091187"/>
            </a:xfrm>
            <a:prstGeom prst="rect">
              <a:avLst/>
            </a:prstGeom>
            <a:noFill/>
            <a:ln w="12700">
              <a:solidFill>
                <a:srgbClr val="ED2124"/>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l"/>
              <a:endParaRPr lang="en-US" sz="1500" dirty="0" err="1">
                <a:solidFill>
                  <a:schemeClr val="bg1"/>
                </a:solidFill>
              </a:endParaRPr>
            </a:p>
          </p:txBody>
        </p:sp>
      </p:grpSp>
    </p:spTree>
    <p:extLst>
      <p:ext uri="{BB962C8B-B14F-4D97-AF65-F5344CB8AC3E}">
        <p14:creationId xmlns:p14="http://schemas.microsoft.com/office/powerpoint/2010/main" val="292743387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AB9808F3-6CBE-44D1-BC83-5BFA74A0532D}"/>
              </a:ext>
            </a:extLst>
          </p:cNvPr>
          <p:cNvSpPr>
            <a:spLocks noGrp="1"/>
          </p:cNvSpPr>
          <p:nvPr>
            <p:ph type="ctrTitle"/>
          </p:nvPr>
        </p:nvSpPr>
        <p:spPr>
          <a:xfrm>
            <a:off x="1289860" y="2398601"/>
            <a:ext cx="5252400" cy="2367199"/>
          </a:xfrm>
        </p:spPr>
        <p:txBody>
          <a:bodyPr/>
          <a:lstStyle/>
          <a:p>
            <a:r>
              <a:rPr lang="en-US" noProof="0"/>
              <a:t>Tools used</a:t>
            </a:r>
            <a:endParaRPr lang="en-US" dirty="0"/>
          </a:p>
        </p:txBody>
      </p:sp>
      <p:sp>
        <p:nvSpPr>
          <p:cNvPr id="5" name="Text Placeholder 4">
            <a:extLst>
              <a:ext uri="{FF2B5EF4-FFF2-40B4-BE49-F238E27FC236}">
                <a16:creationId xmlns:a16="http://schemas.microsoft.com/office/drawing/2014/main" id="{AC29A64C-C739-4C0C-9FB3-C52CD5A3BFBE}"/>
              </a:ext>
            </a:extLst>
          </p:cNvPr>
          <p:cNvSpPr>
            <a:spLocks noGrp="1"/>
          </p:cNvSpPr>
          <p:nvPr>
            <p:ph type="body" sz="quarter" idx="14"/>
          </p:nvPr>
        </p:nvSpPr>
        <p:spPr>
          <a:xfrm>
            <a:off x="1289860" y="1140069"/>
            <a:ext cx="1082675" cy="812530"/>
          </a:xfrm>
        </p:spPr>
        <p:txBody>
          <a:bodyPr/>
          <a:lstStyle/>
          <a:p>
            <a:r>
              <a:rPr lang="en-US"/>
              <a:t>4</a:t>
            </a:r>
            <a:endParaRPr lang="en-US" dirty="0"/>
          </a:p>
        </p:txBody>
      </p:sp>
      <p:sp>
        <p:nvSpPr>
          <p:cNvPr id="11" name="Text Placeholder 10">
            <a:extLst>
              <a:ext uri="{FF2B5EF4-FFF2-40B4-BE49-F238E27FC236}">
                <a16:creationId xmlns:a16="http://schemas.microsoft.com/office/drawing/2014/main" id="{B4850298-5093-478A-AEA1-BBB5C6BC25A8}"/>
              </a:ext>
            </a:extLst>
          </p:cNvPr>
          <p:cNvSpPr>
            <a:spLocks noGrp="1"/>
          </p:cNvSpPr>
          <p:nvPr>
            <p:ph type="body" sz="quarter" idx="13"/>
          </p:nvPr>
        </p:nvSpPr>
        <p:spPr/>
        <p:txBody>
          <a:bodyPr/>
          <a:lstStyle/>
          <a:p>
            <a:endParaRPr lang="en-US" dirty="0"/>
          </a:p>
        </p:txBody>
      </p:sp>
    </p:spTree>
    <p:extLst>
      <p:ext uri="{BB962C8B-B14F-4D97-AF65-F5344CB8AC3E}">
        <p14:creationId xmlns:p14="http://schemas.microsoft.com/office/powerpoint/2010/main" val="258907128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oup 32">
            <a:extLst>
              <a:ext uri="{FF2B5EF4-FFF2-40B4-BE49-F238E27FC236}">
                <a16:creationId xmlns:a16="http://schemas.microsoft.com/office/drawing/2014/main" id="{B83990C8-B90C-6635-AE7D-7EFA04B32D69}"/>
              </a:ext>
            </a:extLst>
          </p:cNvPr>
          <p:cNvGrpSpPr/>
          <p:nvPr/>
        </p:nvGrpSpPr>
        <p:grpSpPr>
          <a:xfrm>
            <a:off x="1011726" y="1874325"/>
            <a:ext cx="1054800" cy="993600"/>
            <a:chOff x="1443282" y="2896200"/>
            <a:chExt cx="1054800" cy="995400"/>
          </a:xfrm>
        </p:grpSpPr>
        <p:sp>
          <p:nvSpPr>
            <p:cNvPr id="40" name="Rectangle 39">
              <a:extLst>
                <a:ext uri="{FF2B5EF4-FFF2-40B4-BE49-F238E27FC236}">
                  <a16:creationId xmlns:a16="http://schemas.microsoft.com/office/drawing/2014/main" id="{D9523B0C-F3C0-F935-B8AA-83411DB1000D}"/>
                </a:ext>
              </a:extLst>
            </p:cNvPr>
            <p:cNvSpPr/>
            <p:nvPr/>
          </p:nvSpPr>
          <p:spPr>
            <a:xfrm>
              <a:off x="1443282" y="2896200"/>
              <a:ext cx="1054800" cy="532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l"/>
              <a:endParaRPr lang="en-US" sz="1500" dirty="0" err="1">
                <a:solidFill>
                  <a:srgbClr val="FFFFFF"/>
                </a:solidFill>
              </a:endParaRPr>
            </a:p>
          </p:txBody>
        </p:sp>
        <p:sp>
          <p:nvSpPr>
            <p:cNvPr id="47" name="Rectangle 46">
              <a:extLst>
                <a:ext uri="{FF2B5EF4-FFF2-40B4-BE49-F238E27FC236}">
                  <a16:creationId xmlns:a16="http://schemas.microsoft.com/office/drawing/2014/main" id="{9492F82F-1D82-AF2A-3106-1CF3C87D6085}"/>
                </a:ext>
              </a:extLst>
            </p:cNvPr>
            <p:cNvSpPr/>
            <p:nvPr/>
          </p:nvSpPr>
          <p:spPr>
            <a:xfrm>
              <a:off x="1507732" y="2966400"/>
              <a:ext cx="925200" cy="925200"/>
            </a:xfrm>
            <a:prstGeom prst="rect">
              <a:avLst/>
            </a:prstGeom>
            <a:gradFill flip="none" rotWithShape="1">
              <a:gsLst>
                <a:gs pos="0">
                  <a:srgbClr val="7213EA"/>
                </a:gs>
                <a:gs pos="100000">
                  <a:srgbClr val="1E49E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l"/>
              <a:endParaRPr lang="en-US" sz="1500" dirty="0" err="1">
                <a:solidFill>
                  <a:srgbClr val="FFFFFF"/>
                </a:solidFill>
              </a:endParaRPr>
            </a:p>
          </p:txBody>
        </p:sp>
      </p:grpSp>
      <p:grpSp>
        <p:nvGrpSpPr>
          <p:cNvPr id="48" name="Group 47">
            <a:extLst>
              <a:ext uri="{FF2B5EF4-FFF2-40B4-BE49-F238E27FC236}">
                <a16:creationId xmlns:a16="http://schemas.microsoft.com/office/drawing/2014/main" id="{2F589222-E478-D528-464B-14C4B2E05D43}"/>
              </a:ext>
            </a:extLst>
          </p:cNvPr>
          <p:cNvGrpSpPr/>
          <p:nvPr/>
        </p:nvGrpSpPr>
        <p:grpSpPr>
          <a:xfrm>
            <a:off x="3502252" y="1874325"/>
            <a:ext cx="1054800" cy="993600"/>
            <a:chOff x="3936401" y="2896200"/>
            <a:chExt cx="1054800" cy="995400"/>
          </a:xfrm>
        </p:grpSpPr>
        <p:sp>
          <p:nvSpPr>
            <p:cNvPr id="49" name="Rectangle 48">
              <a:extLst>
                <a:ext uri="{FF2B5EF4-FFF2-40B4-BE49-F238E27FC236}">
                  <a16:creationId xmlns:a16="http://schemas.microsoft.com/office/drawing/2014/main" id="{BDACD59C-1CBF-2412-4A1D-124EC08C7528}"/>
                </a:ext>
              </a:extLst>
            </p:cNvPr>
            <p:cNvSpPr/>
            <p:nvPr/>
          </p:nvSpPr>
          <p:spPr>
            <a:xfrm>
              <a:off x="3936401" y="2896200"/>
              <a:ext cx="1054800" cy="532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l"/>
              <a:endParaRPr lang="en-US" sz="1500" dirty="0" err="1">
                <a:solidFill>
                  <a:srgbClr val="FFFFFF"/>
                </a:solidFill>
              </a:endParaRPr>
            </a:p>
          </p:txBody>
        </p:sp>
        <p:sp>
          <p:nvSpPr>
            <p:cNvPr id="50" name="Rectangle 49">
              <a:extLst>
                <a:ext uri="{FF2B5EF4-FFF2-40B4-BE49-F238E27FC236}">
                  <a16:creationId xmlns:a16="http://schemas.microsoft.com/office/drawing/2014/main" id="{CC3C557F-9107-461F-B6AB-FF6E1C92F66E}"/>
                </a:ext>
              </a:extLst>
            </p:cNvPr>
            <p:cNvSpPr/>
            <p:nvPr/>
          </p:nvSpPr>
          <p:spPr>
            <a:xfrm>
              <a:off x="4001201" y="2966400"/>
              <a:ext cx="925200" cy="925200"/>
            </a:xfrm>
            <a:prstGeom prst="rect">
              <a:avLst/>
            </a:prstGeom>
            <a:gradFill flip="none" rotWithShape="1">
              <a:gsLst>
                <a:gs pos="0">
                  <a:srgbClr val="7213EA"/>
                </a:gs>
                <a:gs pos="100000">
                  <a:srgbClr val="1E49E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l"/>
              <a:endParaRPr lang="en-US" sz="1500" dirty="0" err="1">
                <a:solidFill>
                  <a:srgbClr val="FFFFFF"/>
                </a:solidFill>
              </a:endParaRPr>
            </a:p>
          </p:txBody>
        </p:sp>
      </p:grpSp>
      <p:grpSp>
        <p:nvGrpSpPr>
          <p:cNvPr id="51" name="Group 50">
            <a:extLst>
              <a:ext uri="{FF2B5EF4-FFF2-40B4-BE49-F238E27FC236}">
                <a16:creationId xmlns:a16="http://schemas.microsoft.com/office/drawing/2014/main" id="{809E562D-B0C3-DB70-2F16-88048FD76A99}"/>
              </a:ext>
            </a:extLst>
          </p:cNvPr>
          <p:cNvGrpSpPr/>
          <p:nvPr/>
        </p:nvGrpSpPr>
        <p:grpSpPr>
          <a:xfrm>
            <a:off x="5992778" y="1874325"/>
            <a:ext cx="1054800" cy="995400"/>
            <a:chOff x="6780241" y="2896200"/>
            <a:chExt cx="1054800" cy="995400"/>
          </a:xfrm>
        </p:grpSpPr>
        <p:sp>
          <p:nvSpPr>
            <p:cNvPr id="52" name="Rectangle 51">
              <a:extLst>
                <a:ext uri="{FF2B5EF4-FFF2-40B4-BE49-F238E27FC236}">
                  <a16:creationId xmlns:a16="http://schemas.microsoft.com/office/drawing/2014/main" id="{74EA79AE-C801-C49E-B646-CF9D4E864F7B}"/>
                </a:ext>
              </a:extLst>
            </p:cNvPr>
            <p:cNvSpPr/>
            <p:nvPr/>
          </p:nvSpPr>
          <p:spPr>
            <a:xfrm>
              <a:off x="6780241" y="2896200"/>
              <a:ext cx="1054800" cy="532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l"/>
              <a:endParaRPr lang="en-US" sz="1500" dirty="0" err="1">
                <a:solidFill>
                  <a:srgbClr val="FFFFFF"/>
                </a:solidFill>
              </a:endParaRPr>
            </a:p>
          </p:txBody>
        </p:sp>
        <p:sp>
          <p:nvSpPr>
            <p:cNvPr id="53" name="Rectangle 52">
              <a:extLst>
                <a:ext uri="{FF2B5EF4-FFF2-40B4-BE49-F238E27FC236}">
                  <a16:creationId xmlns:a16="http://schemas.microsoft.com/office/drawing/2014/main" id="{6BFD6691-68DD-31C6-6790-290EDD31EC8B}"/>
                </a:ext>
              </a:extLst>
            </p:cNvPr>
            <p:cNvSpPr/>
            <p:nvPr/>
          </p:nvSpPr>
          <p:spPr>
            <a:xfrm>
              <a:off x="6845041" y="2966400"/>
              <a:ext cx="925200" cy="925200"/>
            </a:xfrm>
            <a:prstGeom prst="rect">
              <a:avLst/>
            </a:prstGeom>
            <a:gradFill flip="none" rotWithShape="1">
              <a:gsLst>
                <a:gs pos="0">
                  <a:srgbClr val="7213EA"/>
                </a:gs>
                <a:gs pos="100000">
                  <a:srgbClr val="1E49E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l"/>
              <a:endParaRPr lang="en-US" sz="1500" dirty="0" err="1">
                <a:solidFill>
                  <a:srgbClr val="FFFFFF"/>
                </a:solidFill>
              </a:endParaRPr>
            </a:p>
          </p:txBody>
        </p:sp>
      </p:grpSp>
      <p:grpSp>
        <p:nvGrpSpPr>
          <p:cNvPr id="54" name="Group 53">
            <a:extLst>
              <a:ext uri="{FF2B5EF4-FFF2-40B4-BE49-F238E27FC236}">
                <a16:creationId xmlns:a16="http://schemas.microsoft.com/office/drawing/2014/main" id="{6A288877-7EE5-68BB-F2A5-781EEB2361B9}"/>
              </a:ext>
            </a:extLst>
          </p:cNvPr>
          <p:cNvGrpSpPr/>
          <p:nvPr/>
        </p:nvGrpSpPr>
        <p:grpSpPr>
          <a:xfrm>
            <a:off x="8483303" y="1874325"/>
            <a:ext cx="1054800" cy="993600"/>
            <a:chOff x="9263143" y="2896200"/>
            <a:chExt cx="1054800" cy="995400"/>
          </a:xfrm>
        </p:grpSpPr>
        <p:sp>
          <p:nvSpPr>
            <p:cNvPr id="55" name="Rectangle 54">
              <a:extLst>
                <a:ext uri="{FF2B5EF4-FFF2-40B4-BE49-F238E27FC236}">
                  <a16:creationId xmlns:a16="http://schemas.microsoft.com/office/drawing/2014/main" id="{6CAEDBE4-D8F2-307D-5336-80CB5AB0478F}"/>
                </a:ext>
              </a:extLst>
            </p:cNvPr>
            <p:cNvSpPr/>
            <p:nvPr/>
          </p:nvSpPr>
          <p:spPr>
            <a:xfrm>
              <a:off x="9263143" y="2896200"/>
              <a:ext cx="1054800" cy="532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l"/>
              <a:endParaRPr lang="en-US" sz="1500" dirty="0" err="1">
                <a:solidFill>
                  <a:srgbClr val="FFFFFF"/>
                </a:solidFill>
              </a:endParaRPr>
            </a:p>
          </p:txBody>
        </p:sp>
        <p:sp>
          <p:nvSpPr>
            <p:cNvPr id="56" name="Rectangle 55">
              <a:extLst>
                <a:ext uri="{FF2B5EF4-FFF2-40B4-BE49-F238E27FC236}">
                  <a16:creationId xmlns:a16="http://schemas.microsoft.com/office/drawing/2014/main" id="{36788128-24D0-7037-1800-17499D75D4E7}"/>
                </a:ext>
              </a:extLst>
            </p:cNvPr>
            <p:cNvSpPr/>
            <p:nvPr/>
          </p:nvSpPr>
          <p:spPr>
            <a:xfrm>
              <a:off x="9327943" y="2966400"/>
              <a:ext cx="925200" cy="925200"/>
            </a:xfrm>
            <a:prstGeom prst="rect">
              <a:avLst/>
            </a:prstGeom>
            <a:gradFill flip="none" rotWithShape="1">
              <a:gsLst>
                <a:gs pos="0">
                  <a:srgbClr val="7213EA"/>
                </a:gs>
                <a:gs pos="100000">
                  <a:srgbClr val="1E49E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l"/>
              <a:endParaRPr lang="en-US" sz="1500" dirty="0" err="1">
                <a:solidFill>
                  <a:srgbClr val="FFFFFF"/>
                </a:solidFill>
              </a:endParaRPr>
            </a:p>
          </p:txBody>
        </p:sp>
      </p:grpSp>
      <p:sp>
        <p:nvSpPr>
          <p:cNvPr id="57" name="Text Placeholder 11">
            <a:extLst>
              <a:ext uri="{FF2B5EF4-FFF2-40B4-BE49-F238E27FC236}">
                <a16:creationId xmlns:a16="http://schemas.microsoft.com/office/drawing/2014/main" id="{83D2B6C1-1F6D-F7D5-2015-3892B79797DE}"/>
              </a:ext>
            </a:extLst>
          </p:cNvPr>
          <p:cNvSpPr txBox="1">
            <a:spLocks/>
          </p:cNvSpPr>
          <p:nvPr/>
        </p:nvSpPr>
        <p:spPr>
          <a:xfrm>
            <a:off x="993812" y="4356677"/>
            <a:ext cx="10206001" cy="1519200"/>
          </a:xfrm>
          <a:prstGeom prst="rect">
            <a:avLst/>
          </a:prstGeom>
        </p:spPr>
        <p:txBody>
          <a:bodyPr vert="horz" lIns="0" tIns="0" rIns="0" bIns="0" rtlCol="0" anchor="t" anchorCtr="0">
            <a:noAutofit/>
          </a:bodyPr>
          <a:lstStyle>
            <a:lvl1pPr marL="0" indent="0" algn="l" defTabSz="914400" rtl="0" eaLnBrk="1" latinLnBrk="0" hangingPunct="1">
              <a:lnSpc>
                <a:spcPct val="100000"/>
              </a:lnSpc>
              <a:spcBef>
                <a:spcPts val="0"/>
              </a:spcBef>
              <a:spcAft>
                <a:spcPts val="600"/>
              </a:spcAft>
              <a:buFontTx/>
              <a:buNone/>
              <a:defRPr sz="1600" b="0" kern="1200">
                <a:solidFill>
                  <a:schemeClr val="tx1"/>
                </a:solidFill>
                <a:latin typeface="+mn-lt"/>
                <a:ea typeface="+mn-ea"/>
                <a:cs typeface="+mn-cs"/>
              </a:defRPr>
            </a:lvl1pPr>
            <a:lvl2pPr marL="171450" indent="-17145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600" kern="1200">
                <a:solidFill>
                  <a:schemeClr val="tx1"/>
                </a:solidFill>
                <a:latin typeface="+mn-lt"/>
                <a:ea typeface="+mn-ea"/>
                <a:cs typeface="+mn-cs"/>
              </a:defRPr>
            </a:lvl2pPr>
            <a:lvl3pPr marL="341313" indent="-1651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600" kern="1200">
                <a:solidFill>
                  <a:schemeClr val="tx1"/>
                </a:solidFill>
                <a:latin typeface="+mn-lt"/>
                <a:ea typeface="+mn-ea"/>
                <a:cs typeface="+mn-cs"/>
              </a:defRPr>
            </a:lvl3pPr>
            <a:lvl4pPr marL="573088" indent="-231775"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600" kern="1200">
                <a:solidFill>
                  <a:schemeClr val="tx1"/>
                </a:solidFill>
                <a:latin typeface="+mn-lt"/>
                <a:ea typeface="+mn-ea"/>
                <a:cs typeface="+mn-cs"/>
              </a:defRPr>
            </a:lvl4pPr>
            <a:lvl5pPr marL="803275" indent="-180975"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600" kern="1200" baseline="0">
                <a:solidFill>
                  <a:schemeClr val="tx1"/>
                </a:solidFill>
                <a:latin typeface="+mn-lt"/>
                <a:ea typeface="+mn-ea"/>
                <a:cs typeface="+mn-cs"/>
              </a:defRPr>
            </a:lvl5pPr>
            <a:lvl6pPr marL="719138" indent="-180975"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6pPr>
            <a:lvl7pPr marL="896938" indent="-1778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7pPr>
            <a:lvl8pPr marL="1074738" indent="-1778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8pPr>
            <a:lvl9pPr marL="1257300" indent="-182563" algn="l" defTabSz="914400" rtl="0" eaLnBrk="1" latinLnBrk="0" hangingPunct="1">
              <a:lnSpc>
                <a:spcPct val="90000"/>
              </a:lnSpc>
              <a:spcBef>
                <a:spcPts val="500"/>
              </a:spcBef>
              <a:buFont typeface="Arial" panose="020B0604020202020204" pitchFamily="34" charset="0"/>
              <a:buChar char="•"/>
              <a:defRPr sz="1500" kern="1200">
                <a:solidFill>
                  <a:schemeClr val="tx2"/>
                </a:solidFill>
                <a:latin typeface="+mn-lt"/>
                <a:ea typeface="+mn-ea"/>
                <a:cs typeface="+mn-cs"/>
              </a:defRPr>
            </a:lvl9pPr>
          </a:lstStyle>
          <a:p>
            <a:pPr lvl="1">
              <a:spcAft>
                <a:spcPts val="400"/>
              </a:spcAft>
            </a:pPr>
            <a:r>
              <a:rPr lang="en-US" sz="1400"/>
              <a:t>Azure Portal</a:t>
            </a:r>
          </a:p>
          <a:p>
            <a:pPr lvl="1">
              <a:spcAft>
                <a:spcPts val="400"/>
              </a:spcAft>
            </a:pPr>
            <a:r>
              <a:rPr lang="en-US" sz="1400"/>
              <a:t>Intune Management Portal</a:t>
            </a:r>
          </a:p>
          <a:p>
            <a:pPr lvl="1">
              <a:spcAft>
                <a:spcPts val="400"/>
              </a:spcAft>
            </a:pPr>
            <a:r>
              <a:rPr lang="en-US" sz="1400"/>
              <a:t>Azure Graph API:</a:t>
            </a:r>
          </a:p>
          <a:p>
            <a:pPr marL="347472" lvl="2" indent="-173736">
              <a:spcAft>
                <a:spcPts val="400"/>
              </a:spcAft>
            </a:pPr>
            <a:r>
              <a:rPr lang="en-US" sz="1400"/>
              <a:t>https://graph.microsoft.com/beta/deviceManagement/deviceManagementScripts</a:t>
            </a:r>
          </a:p>
          <a:p>
            <a:pPr marL="347472" lvl="2" indent="-173736">
              <a:spcAft>
                <a:spcPts val="400"/>
              </a:spcAft>
            </a:pPr>
            <a:r>
              <a:rPr lang="en-US" sz="1400"/>
              <a:t>https://graph.microsoft.com/beta/auditLogs/signins?$filter=(signInEventTypes/any(t:t+eq+%27servicePrincipal%27)</a:t>
            </a:r>
          </a:p>
          <a:p>
            <a:pPr marL="347472" lvl="2" indent="-173736">
              <a:spcAft>
                <a:spcPts val="400"/>
              </a:spcAft>
            </a:pPr>
            <a:r>
              <a:rPr lang="en-US" sz="1400"/>
              <a:t>https://graph.microsoft.com/beta/deviceManagement/auditEvents/?$filter=(category eq ‘DeviceConfiguration’)</a:t>
            </a:r>
            <a:endParaRPr lang="en-US" sz="1400" dirty="0"/>
          </a:p>
        </p:txBody>
      </p:sp>
      <p:sp>
        <p:nvSpPr>
          <p:cNvPr id="58" name="Title 9">
            <a:extLst>
              <a:ext uri="{FF2B5EF4-FFF2-40B4-BE49-F238E27FC236}">
                <a16:creationId xmlns:a16="http://schemas.microsoft.com/office/drawing/2014/main" id="{740F6721-3072-6130-0926-64E2F2EE6C80}"/>
              </a:ext>
            </a:extLst>
          </p:cNvPr>
          <p:cNvSpPr>
            <a:spLocks noGrp="1"/>
          </p:cNvSpPr>
          <p:nvPr>
            <p:ph type="title"/>
          </p:nvPr>
        </p:nvSpPr>
        <p:spPr/>
        <p:txBody>
          <a:bodyPr lIns="0" tIns="0" rIns="0" bIns="0"/>
          <a:lstStyle/>
          <a:p>
            <a:r>
              <a:rPr lang="en-US">
                <a:solidFill>
                  <a:srgbClr val="00338D"/>
                </a:solidFill>
              </a:rPr>
              <a:t>Tools and resources</a:t>
            </a:r>
            <a:endParaRPr lang="en-US" dirty="0">
              <a:solidFill>
                <a:srgbClr val="00338D"/>
              </a:solidFill>
            </a:endParaRPr>
          </a:p>
        </p:txBody>
      </p:sp>
      <p:sp>
        <p:nvSpPr>
          <p:cNvPr id="59" name="TextBox 58">
            <a:extLst>
              <a:ext uri="{FF2B5EF4-FFF2-40B4-BE49-F238E27FC236}">
                <a16:creationId xmlns:a16="http://schemas.microsoft.com/office/drawing/2014/main" id="{DF6FF9BA-6593-04FF-9FAD-095995CE014F}"/>
              </a:ext>
            </a:extLst>
          </p:cNvPr>
          <p:cNvSpPr txBox="1"/>
          <p:nvPr/>
        </p:nvSpPr>
        <p:spPr>
          <a:xfrm>
            <a:off x="995363" y="2940602"/>
            <a:ext cx="1962000" cy="432000"/>
          </a:xfrm>
          <a:prstGeom prst="rect">
            <a:avLst/>
          </a:prstGeom>
          <a:noFill/>
        </p:spPr>
        <p:txBody>
          <a:bodyPr wrap="square" lIns="0" tIns="0" rIns="0" bIns="0">
            <a:spAutoFit/>
          </a:bodyPr>
          <a:lstStyle/>
          <a:p>
            <a:pPr>
              <a:spcAft>
                <a:spcPts val="600"/>
              </a:spcAft>
            </a:pPr>
            <a:r>
              <a:rPr lang="en-US" sz="1400" dirty="0"/>
              <a:t>KPMG Digital Responder (KDR v4.1.8)</a:t>
            </a:r>
          </a:p>
        </p:txBody>
      </p:sp>
      <p:sp>
        <p:nvSpPr>
          <p:cNvPr id="60" name="TextBox 59">
            <a:extLst>
              <a:ext uri="{FF2B5EF4-FFF2-40B4-BE49-F238E27FC236}">
                <a16:creationId xmlns:a16="http://schemas.microsoft.com/office/drawing/2014/main" id="{7308EAAF-C70B-59F3-5359-8FC718560CFF}"/>
              </a:ext>
            </a:extLst>
          </p:cNvPr>
          <p:cNvSpPr txBox="1"/>
          <p:nvPr/>
        </p:nvSpPr>
        <p:spPr>
          <a:xfrm>
            <a:off x="3502252" y="2940601"/>
            <a:ext cx="1609200" cy="432000"/>
          </a:xfrm>
          <a:prstGeom prst="rect">
            <a:avLst/>
          </a:prstGeom>
          <a:noFill/>
        </p:spPr>
        <p:txBody>
          <a:bodyPr wrap="square" lIns="0" tIns="0" rIns="0" bIns="0">
            <a:spAutoFit/>
          </a:bodyPr>
          <a:lstStyle/>
          <a:p>
            <a:pPr>
              <a:spcAft>
                <a:spcPts val="600"/>
              </a:spcAft>
            </a:pPr>
            <a:r>
              <a:rPr lang="en-US" sz="1400" dirty="0"/>
              <a:t>Local copy of </a:t>
            </a:r>
            <a:r>
              <a:rPr lang="en-US" sz="1400" dirty="0" err="1"/>
              <a:t>CyberChef</a:t>
            </a:r>
            <a:r>
              <a:rPr lang="en-US" sz="1400" dirty="0"/>
              <a:t> (v10.5.2)</a:t>
            </a:r>
          </a:p>
        </p:txBody>
      </p:sp>
      <p:sp>
        <p:nvSpPr>
          <p:cNvPr id="61" name="TextBox 60">
            <a:extLst>
              <a:ext uri="{FF2B5EF4-FFF2-40B4-BE49-F238E27FC236}">
                <a16:creationId xmlns:a16="http://schemas.microsoft.com/office/drawing/2014/main" id="{A9861AC8-FA86-F41D-0072-BE5AD6639627}"/>
              </a:ext>
            </a:extLst>
          </p:cNvPr>
          <p:cNvSpPr txBox="1"/>
          <p:nvPr/>
        </p:nvSpPr>
        <p:spPr>
          <a:xfrm>
            <a:off x="5992778" y="2940600"/>
            <a:ext cx="2257200" cy="432000"/>
          </a:xfrm>
          <a:prstGeom prst="rect">
            <a:avLst/>
          </a:prstGeom>
          <a:noFill/>
        </p:spPr>
        <p:txBody>
          <a:bodyPr wrap="square" lIns="0" tIns="0" rIns="0" bIns="0">
            <a:spAutoFit/>
          </a:bodyPr>
          <a:lstStyle/>
          <a:p>
            <a:pPr>
              <a:spcAft>
                <a:spcPts val="600"/>
              </a:spcAft>
            </a:pPr>
            <a:r>
              <a:rPr lang="en-US" sz="1400" dirty="0"/>
              <a:t>Eric Zimmerman’s Registry Explorer (v1.6.0.0)</a:t>
            </a:r>
          </a:p>
        </p:txBody>
      </p:sp>
      <p:sp>
        <p:nvSpPr>
          <p:cNvPr id="62" name="TextBox 61">
            <a:extLst>
              <a:ext uri="{FF2B5EF4-FFF2-40B4-BE49-F238E27FC236}">
                <a16:creationId xmlns:a16="http://schemas.microsoft.com/office/drawing/2014/main" id="{B0323CE9-5413-F223-0F38-AA436E080975}"/>
              </a:ext>
            </a:extLst>
          </p:cNvPr>
          <p:cNvSpPr txBox="1"/>
          <p:nvPr/>
        </p:nvSpPr>
        <p:spPr>
          <a:xfrm>
            <a:off x="8548103" y="2940599"/>
            <a:ext cx="2649600" cy="860400"/>
          </a:xfrm>
          <a:prstGeom prst="rect">
            <a:avLst/>
          </a:prstGeom>
          <a:noFill/>
        </p:spPr>
        <p:txBody>
          <a:bodyPr wrap="square" lIns="0" tIns="0" rIns="0" bIns="0">
            <a:spAutoFit/>
          </a:bodyPr>
          <a:lstStyle/>
          <a:p>
            <a:r>
              <a:rPr lang="en-US" sz="1400" dirty="0"/>
              <a:t>https://github.com/dllaboss/</a:t>
            </a:r>
            <a:br>
              <a:rPr lang="en-US" sz="1400" dirty="0"/>
            </a:br>
            <a:r>
              <a:rPr lang="en-US" sz="1400" dirty="0" err="1"/>
              <a:t>MSFT_Intune_Analysis</a:t>
            </a:r>
            <a:endParaRPr lang="en-US" sz="1400" dirty="0"/>
          </a:p>
          <a:p>
            <a:pPr marL="173736" lvl="2" indent="-173736">
              <a:buClr>
                <a:srgbClr val="00338D"/>
              </a:buClr>
              <a:buFont typeface="Arial" panose="020B0604020202020204" pitchFamily="34" charset="0"/>
              <a:buChar char="•"/>
            </a:pPr>
            <a:r>
              <a:rPr lang="en-US" sz="1400"/>
              <a:t>Script</a:t>
            </a:r>
          </a:p>
          <a:p>
            <a:pPr marL="173736" lvl="2" indent="-173736">
              <a:buClr>
                <a:srgbClr val="00338D"/>
              </a:buClr>
              <a:buFont typeface="Arial" panose="020B0604020202020204" pitchFamily="34" charset="0"/>
              <a:buChar char="•"/>
            </a:pPr>
            <a:r>
              <a:rPr lang="en-US" sz="1400"/>
              <a:t>Registry Explorer bookmark</a:t>
            </a:r>
            <a:endParaRPr lang="en-US" sz="1400" dirty="0"/>
          </a:p>
        </p:txBody>
      </p:sp>
      <p:sp>
        <p:nvSpPr>
          <p:cNvPr id="63" name="Rectangle 62">
            <a:extLst>
              <a:ext uri="{FF2B5EF4-FFF2-40B4-BE49-F238E27FC236}">
                <a16:creationId xmlns:a16="http://schemas.microsoft.com/office/drawing/2014/main" id="{9D55796F-EC69-2E0C-FBD3-10227A395A68}"/>
              </a:ext>
            </a:extLst>
          </p:cNvPr>
          <p:cNvSpPr/>
          <p:nvPr/>
        </p:nvSpPr>
        <p:spPr>
          <a:xfrm>
            <a:off x="995363" y="3923821"/>
            <a:ext cx="10206001" cy="3564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marL="0" lvl="1" indent="0" algn="ctr">
              <a:buNone/>
            </a:pPr>
            <a:r>
              <a:rPr lang="en-US" sz="1600" b="1">
                <a:solidFill>
                  <a:schemeClr val="bg1"/>
                </a:solidFill>
              </a:rPr>
              <a:t>Resources leveraged to build this presentation:</a:t>
            </a:r>
            <a:endParaRPr lang="en-US" sz="1600" b="1" dirty="0">
              <a:solidFill>
                <a:schemeClr val="bg1"/>
              </a:solidFill>
            </a:endParaRPr>
          </a:p>
        </p:txBody>
      </p:sp>
      <p:grpSp>
        <p:nvGrpSpPr>
          <p:cNvPr id="64" name="Graphic 1">
            <a:extLst>
              <a:ext uri="{FF2B5EF4-FFF2-40B4-BE49-F238E27FC236}">
                <a16:creationId xmlns:a16="http://schemas.microsoft.com/office/drawing/2014/main" id="{3BF9B8FC-F43D-C9BD-20B2-605125610DE2}"/>
              </a:ext>
            </a:extLst>
          </p:cNvPr>
          <p:cNvGrpSpPr>
            <a:grpSpLocks/>
          </p:cNvGrpSpPr>
          <p:nvPr/>
        </p:nvGrpSpPr>
        <p:grpSpPr>
          <a:xfrm>
            <a:off x="1252932" y="2095695"/>
            <a:ext cx="572400" cy="464400"/>
            <a:chOff x="1252932" y="2124820"/>
            <a:chExt cx="573702" cy="463025"/>
          </a:xfrm>
          <a:noFill/>
        </p:grpSpPr>
        <p:sp>
          <p:nvSpPr>
            <p:cNvPr id="65" name="Freeform: Shape 64">
              <a:extLst>
                <a:ext uri="{FF2B5EF4-FFF2-40B4-BE49-F238E27FC236}">
                  <a16:creationId xmlns:a16="http://schemas.microsoft.com/office/drawing/2014/main" id="{F8CA1A80-1389-F52A-B66D-42116AA973CE}"/>
                </a:ext>
              </a:extLst>
            </p:cNvPr>
            <p:cNvSpPr/>
            <p:nvPr/>
          </p:nvSpPr>
          <p:spPr>
            <a:xfrm>
              <a:off x="1252932" y="2124820"/>
              <a:ext cx="573702" cy="463025"/>
            </a:xfrm>
            <a:custGeom>
              <a:avLst/>
              <a:gdLst>
                <a:gd name="connsiteX0" fmla="*/ 531062 w 573702"/>
                <a:gd name="connsiteY0" fmla="*/ -243 h 463025"/>
                <a:gd name="connsiteX1" fmla="*/ 41215 w 573702"/>
                <a:gd name="connsiteY1" fmla="*/ -243 h 463025"/>
                <a:gd name="connsiteX2" fmla="*/ -710 w 573702"/>
                <a:gd name="connsiteY2" fmla="*/ 37172 h 463025"/>
                <a:gd name="connsiteX3" fmla="*/ -710 w 573702"/>
                <a:gd name="connsiteY3" fmla="*/ 420756 h 463025"/>
                <a:gd name="connsiteX4" fmla="*/ 41215 w 573702"/>
                <a:gd name="connsiteY4" fmla="*/ 462782 h 463025"/>
                <a:gd name="connsiteX5" fmla="*/ 531062 w 573702"/>
                <a:gd name="connsiteY5" fmla="*/ 462782 h 463025"/>
                <a:gd name="connsiteX6" fmla="*/ 572992 w 573702"/>
                <a:gd name="connsiteY6" fmla="*/ 420756 h 463025"/>
                <a:gd name="connsiteX7" fmla="*/ 572992 w 573702"/>
                <a:gd name="connsiteY7" fmla="*/ 37172 h 463025"/>
                <a:gd name="connsiteX8" fmla="*/ 531062 w 573702"/>
                <a:gd name="connsiteY8" fmla="*/ -243 h 463025"/>
                <a:gd name="connsiteX9" fmla="*/ 531062 w 573702"/>
                <a:gd name="connsiteY9" fmla="*/ -243 h 463025"/>
                <a:gd name="connsiteX10" fmla="*/ 349342 w 573702"/>
                <a:gd name="connsiteY10" fmla="*/ 383343 h 463025"/>
                <a:gd name="connsiteX11" fmla="*/ 302745 w 573702"/>
                <a:gd name="connsiteY11" fmla="*/ 387945 h 463025"/>
                <a:gd name="connsiteX12" fmla="*/ 200178 w 573702"/>
                <a:gd name="connsiteY12" fmla="*/ 252288 h 463025"/>
                <a:gd name="connsiteX13" fmla="*/ 335310 w 573702"/>
                <a:gd name="connsiteY13" fmla="*/ 149434 h 463025"/>
                <a:gd name="connsiteX14" fmla="*/ 437867 w 573702"/>
                <a:gd name="connsiteY14" fmla="*/ 266387 h 463025"/>
                <a:gd name="connsiteX15" fmla="*/ 307334 w 573702"/>
                <a:gd name="connsiteY15" fmla="*/ 327208 h 463025"/>
                <a:gd name="connsiteX16" fmla="*/ 256047 w 573702"/>
                <a:gd name="connsiteY16" fmla="*/ 257072 h 463025"/>
                <a:gd name="connsiteX17" fmla="*/ 325957 w 573702"/>
                <a:gd name="connsiteY17" fmla="*/ 205650 h 463025"/>
                <a:gd name="connsiteX18" fmla="*/ 377236 w 573702"/>
                <a:gd name="connsiteY18" fmla="*/ 252469 h 463025"/>
                <a:gd name="connsiteX19" fmla="*/ 484383 w 573702"/>
                <a:gd name="connsiteY19" fmla="*/ 420848 h 463025"/>
                <a:gd name="connsiteX20" fmla="*/ 414481 w 573702"/>
                <a:gd name="connsiteY20" fmla="*/ 369415 h 463025"/>
                <a:gd name="connsiteX21" fmla="*/ 395767 w 573702"/>
                <a:gd name="connsiteY21" fmla="*/ 411451 h 463025"/>
                <a:gd name="connsiteX22" fmla="*/ 316595 w 573702"/>
                <a:gd name="connsiteY22" fmla="*/ 266387 h 463025"/>
                <a:gd name="connsiteX23" fmla="*/ 479701 w 573702"/>
                <a:gd name="connsiteY23" fmla="*/ 303802 h 463025"/>
                <a:gd name="connsiteX24" fmla="*/ 442456 w 573702"/>
                <a:gd name="connsiteY24" fmla="*/ 331910 h 463025"/>
                <a:gd name="connsiteX25" fmla="*/ 507686 w 573702"/>
                <a:gd name="connsiteY25" fmla="*/ 383343 h 463025"/>
                <a:gd name="connsiteX26" fmla="*/ 484383 w 573702"/>
                <a:gd name="connsiteY26" fmla="*/ 420756 h 463025"/>
                <a:gd name="connsiteX27" fmla="*/ 484383 w 573702"/>
                <a:gd name="connsiteY27" fmla="*/ 420756 h 463025"/>
                <a:gd name="connsiteX28" fmla="*/ 535655 w 573702"/>
                <a:gd name="connsiteY28" fmla="*/ 98092 h 463025"/>
                <a:gd name="connsiteX29" fmla="*/ 36535 w 573702"/>
                <a:gd name="connsiteY29" fmla="*/ 98092 h 463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73702" h="463025">
                  <a:moveTo>
                    <a:pt x="531062" y="-243"/>
                  </a:moveTo>
                  <a:lnTo>
                    <a:pt x="41215" y="-243"/>
                  </a:lnTo>
                  <a:cubicBezTo>
                    <a:pt x="31945" y="-243"/>
                    <a:pt x="-710" y="-243"/>
                    <a:pt x="-710" y="37172"/>
                  </a:cubicBezTo>
                  <a:lnTo>
                    <a:pt x="-710" y="420756"/>
                  </a:lnTo>
                  <a:cubicBezTo>
                    <a:pt x="-710" y="455010"/>
                    <a:pt x="22856" y="462782"/>
                    <a:pt x="41215" y="462782"/>
                  </a:cubicBezTo>
                  <a:lnTo>
                    <a:pt x="531062" y="462782"/>
                  </a:lnTo>
                  <a:cubicBezTo>
                    <a:pt x="568399" y="462782"/>
                    <a:pt x="572992" y="434674"/>
                    <a:pt x="572992" y="420756"/>
                  </a:cubicBezTo>
                  <a:lnTo>
                    <a:pt x="572992" y="37172"/>
                  </a:lnTo>
                  <a:cubicBezTo>
                    <a:pt x="572992" y="9881"/>
                    <a:pt x="550598" y="-243"/>
                    <a:pt x="531062" y="-243"/>
                  </a:cubicBezTo>
                  <a:lnTo>
                    <a:pt x="531062" y="-243"/>
                  </a:lnTo>
                  <a:close/>
                  <a:moveTo>
                    <a:pt x="349342" y="383343"/>
                  </a:moveTo>
                  <a:cubicBezTo>
                    <a:pt x="333242" y="394002"/>
                    <a:pt x="302745" y="387945"/>
                    <a:pt x="302745" y="387945"/>
                  </a:cubicBezTo>
                  <a:cubicBezTo>
                    <a:pt x="237515" y="378548"/>
                    <a:pt x="190918" y="317811"/>
                    <a:pt x="200178" y="252288"/>
                  </a:cubicBezTo>
                  <a:cubicBezTo>
                    <a:pt x="209448" y="186756"/>
                    <a:pt x="270089" y="140028"/>
                    <a:pt x="335310" y="149434"/>
                  </a:cubicBezTo>
                  <a:cubicBezTo>
                    <a:pt x="395949" y="158829"/>
                    <a:pt x="437867" y="210253"/>
                    <a:pt x="437867" y="266387"/>
                  </a:cubicBezTo>
                  <a:moveTo>
                    <a:pt x="307334" y="327208"/>
                  </a:moveTo>
                  <a:cubicBezTo>
                    <a:pt x="274670" y="322604"/>
                    <a:pt x="251375" y="294496"/>
                    <a:pt x="256047" y="257072"/>
                  </a:cubicBezTo>
                  <a:cubicBezTo>
                    <a:pt x="260727" y="224352"/>
                    <a:pt x="293292" y="200946"/>
                    <a:pt x="325957" y="205650"/>
                  </a:cubicBezTo>
                  <a:cubicBezTo>
                    <a:pt x="349252" y="205650"/>
                    <a:pt x="372554" y="228964"/>
                    <a:pt x="377236" y="252469"/>
                  </a:cubicBezTo>
                  <a:moveTo>
                    <a:pt x="484383" y="420848"/>
                  </a:moveTo>
                  <a:lnTo>
                    <a:pt x="414481" y="369415"/>
                  </a:lnTo>
                  <a:lnTo>
                    <a:pt x="395767" y="411451"/>
                  </a:lnTo>
                  <a:lnTo>
                    <a:pt x="316595" y="266387"/>
                  </a:lnTo>
                  <a:lnTo>
                    <a:pt x="479701" y="303802"/>
                  </a:lnTo>
                  <a:lnTo>
                    <a:pt x="442456" y="331910"/>
                  </a:lnTo>
                  <a:lnTo>
                    <a:pt x="507686" y="383343"/>
                  </a:lnTo>
                  <a:lnTo>
                    <a:pt x="484383" y="420756"/>
                  </a:lnTo>
                  <a:lnTo>
                    <a:pt x="484383" y="420756"/>
                  </a:lnTo>
                  <a:close/>
                  <a:moveTo>
                    <a:pt x="535655" y="98092"/>
                  </a:moveTo>
                  <a:lnTo>
                    <a:pt x="36535" y="98092"/>
                  </a:lnTo>
                </a:path>
              </a:pathLst>
            </a:custGeom>
            <a:noFill/>
            <a:ln w="12700" cap="flat">
              <a:solidFill>
                <a:schemeClr val="bg1"/>
              </a:solidFill>
              <a:prstDash val="solid"/>
              <a:round/>
            </a:ln>
          </p:spPr>
          <p:txBody>
            <a:bodyPr lIns="90000" tIns="46800" rIns="90000" bIns="46800" rtlCol="0" anchor="ctr"/>
            <a:lstStyle/>
            <a:p>
              <a:endParaRPr lang="en-US"/>
            </a:p>
          </p:txBody>
        </p:sp>
        <p:sp>
          <p:nvSpPr>
            <p:cNvPr id="66" name="Freeform: Shape 65">
              <a:extLst>
                <a:ext uri="{FF2B5EF4-FFF2-40B4-BE49-F238E27FC236}">
                  <a16:creationId xmlns:a16="http://schemas.microsoft.com/office/drawing/2014/main" id="{3ED259C9-ED83-61D6-BF32-CEFA795AF2B5}"/>
                </a:ext>
              </a:extLst>
            </p:cNvPr>
            <p:cNvSpPr/>
            <p:nvPr/>
          </p:nvSpPr>
          <p:spPr>
            <a:xfrm>
              <a:off x="1581379" y="2150757"/>
              <a:ext cx="193695" cy="40583"/>
            </a:xfrm>
            <a:custGeom>
              <a:avLst/>
              <a:gdLst>
                <a:gd name="connsiteX0" fmla="*/ 20264 w 193695"/>
                <a:gd name="connsiteY0" fmla="*/ 40341 h 40583"/>
                <a:gd name="connsiteX1" fmla="*/ -710 w 193695"/>
                <a:gd name="connsiteY1" fmla="*/ 20049 h 40583"/>
                <a:gd name="connsiteX2" fmla="*/ 20264 w 193695"/>
                <a:gd name="connsiteY2" fmla="*/ -243 h 40583"/>
                <a:gd name="connsiteX3" fmla="*/ 39304 w 193695"/>
                <a:gd name="connsiteY3" fmla="*/ 20049 h 40583"/>
                <a:gd name="connsiteX4" fmla="*/ 20264 w 193695"/>
                <a:gd name="connsiteY4" fmla="*/ 40341 h 40583"/>
                <a:gd name="connsiteX5" fmla="*/ 96138 w 193695"/>
                <a:gd name="connsiteY5" fmla="*/ 40341 h 40583"/>
                <a:gd name="connsiteX6" fmla="*/ 75173 w 193695"/>
                <a:gd name="connsiteY6" fmla="*/ 20049 h 40583"/>
                <a:gd name="connsiteX7" fmla="*/ 96138 w 193695"/>
                <a:gd name="connsiteY7" fmla="*/ -243 h 40583"/>
                <a:gd name="connsiteX8" fmla="*/ 117103 w 193695"/>
                <a:gd name="connsiteY8" fmla="*/ 20049 h 40583"/>
                <a:gd name="connsiteX9" fmla="*/ 96138 w 193695"/>
                <a:gd name="connsiteY9" fmla="*/ 40341 h 40583"/>
                <a:gd name="connsiteX10" fmla="*/ 173948 w 193695"/>
                <a:gd name="connsiteY10" fmla="*/ 40341 h 40583"/>
                <a:gd name="connsiteX11" fmla="*/ 152972 w 193695"/>
                <a:gd name="connsiteY11" fmla="*/ 20049 h 40583"/>
                <a:gd name="connsiteX12" fmla="*/ 173948 w 193695"/>
                <a:gd name="connsiteY12" fmla="*/ -243 h 40583"/>
                <a:gd name="connsiteX13" fmla="*/ 192986 w 193695"/>
                <a:gd name="connsiteY13" fmla="*/ 20049 h 40583"/>
                <a:gd name="connsiteX14" fmla="*/ 173948 w 193695"/>
                <a:gd name="connsiteY14" fmla="*/ 40341 h 40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3695" h="40583">
                  <a:moveTo>
                    <a:pt x="20264" y="40341"/>
                  </a:moveTo>
                  <a:cubicBezTo>
                    <a:pt x="8768" y="40341"/>
                    <a:pt x="-710" y="31123"/>
                    <a:pt x="-710" y="20049"/>
                  </a:cubicBezTo>
                  <a:cubicBezTo>
                    <a:pt x="-710" y="8973"/>
                    <a:pt x="8859" y="-243"/>
                    <a:pt x="20264" y="-243"/>
                  </a:cubicBezTo>
                  <a:cubicBezTo>
                    <a:pt x="31670" y="-243"/>
                    <a:pt x="39304" y="8973"/>
                    <a:pt x="39304" y="20049"/>
                  </a:cubicBezTo>
                  <a:cubicBezTo>
                    <a:pt x="39304" y="31123"/>
                    <a:pt x="31670" y="40341"/>
                    <a:pt x="20264" y="40341"/>
                  </a:cubicBezTo>
                  <a:moveTo>
                    <a:pt x="96138" y="40341"/>
                  </a:moveTo>
                  <a:cubicBezTo>
                    <a:pt x="84642" y="40341"/>
                    <a:pt x="75173" y="31123"/>
                    <a:pt x="75173" y="20049"/>
                  </a:cubicBezTo>
                  <a:cubicBezTo>
                    <a:pt x="75173" y="8973"/>
                    <a:pt x="84732" y="-243"/>
                    <a:pt x="96138" y="-243"/>
                  </a:cubicBezTo>
                  <a:cubicBezTo>
                    <a:pt x="107544" y="-243"/>
                    <a:pt x="117103" y="8973"/>
                    <a:pt x="117103" y="20049"/>
                  </a:cubicBezTo>
                  <a:cubicBezTo>
                    <a:pt x="117103" y="31123"/>
                    <a:pt x="107544" y="40341"/>
                    <a:pt x="96138" y="40341"/>
                  </a:cubicBezTo>
                  <a:moveTo>
                    <a:pt x="173948" y="40341"/>
                  </a:moveTo>
                  <a:cubicBezTo>
                    <a:pt x="162452" y="40341"/>
                    <a:pt x="152972" y="31123"/>
                    <a:pt x="152972" y="20049"/>
                  </a:cubicBezTo>
                  <a:cubicBezTo>
                    <a:pt x="152972" y="8973"/>
                    <a:pt x="162542" y="-243"/>
                    <a:pt x="173948" y="-243"/>
                  </a:cubicBezTo>
                  <a:cubicBezTo>
                    <a:pt x="183507" y="-243"/>
                    <a:pt x="192986" y="8973"/>
                    <a:pt x="192986" y="20049"/>
                  </a:cubicBezTo>
                  <a:cubicBezTo>
                    <a:pt x="192986" y="31123"/>
                    <a:pt x="183417" y="40341"/>
                    <a:pt x="173948" y="40341"/>
                  </a:cubicBezTo>
                </a:path>
              </a:pathLst>
            </a:custGeom>
            <a:noFill/>
            <a:ln w="12700" cap="flat">
              <a:solidFill>
                <a:schemeClr val="bg1"/>
              </a:solidFill>
              <a:prstDash val="solid"/>
              <a:round/>
            </a:ln>
          </p:spPr>
          <p:txBody>
            <a:bodyPr lIns="90000" tIns="46800" rIns="90000" bIns="46800" rtlCol="0" anchor="ctr"/>
            <a:lstStyle/>
            <a:p>
              <a:endParaRPr lang="en-US"/>
            </a:p>
          </p:txBody>
        </p:sp>
      </p:grpSp>
      <p:grpSp>
        <p:nvGrpSpPr>
          <p:cNvPr id="67" name="Graphic 5">
            <a:extLst>
              <a:ext uri="{FF2B5EF4-FFF2-40B4-BE49-F238E27FC236}">
                <a16:creationId xmlns:a16="http://schemas.microsoft.com/office/drawing/2014/main" id="{073C9C32-A9DD-B806-9378-D18104B993B5}"/>
              </a:ext>
            </a:extLst>
          </p:cNvPr>
          <p:cNvGrpSpPr>
            <a:grpSpLocks/>
          </p:cNvGrpSpPr>
          <p:nvPr/>
        </p:nvGrpSpPr>
        <p:grpSpPr>
          <a:xfrm>
            <a:off x="3781609" y="2095695"/>
            <a:ext cx="496800" cy="601200"/>
            <a:chOff x="3781609" y="2033537"/>
            <a:chExt cx="495734" cy="600601"/>
          </a:xfrm>
          <a:noFill/>
        </p:grpSpPr>
        <p:sp>
          <p:nvSpPr>
            <p:cNvPr id="68" name="Freeform: Shape 67">
              <a:extLst>
                <a:ext uri="{FF2B5EF4-FFF2-40B4-BE49-F238E27FC236}">
                  <a16:creationId xmlns:a16="http://schemas.microsoft.com/office/drawing/2014/main" id="{843A7647-2B2C-B25D-817F-978F89C4391C}"/>
                </a:ext>
              </a:extLst>
            </p:cNvPr>
            <p:cNvSpPr/>
            <p:nvPr/>
          </p:nvSpPr>
          <p:spPr>
            <a:xfrm rot="10800000" flipV="1">
              <a:off x="4191542" y="2033537"/>
              <a:ext cx="76267" cy="76267"/>
            </a:xfrm>
            <a:custGeom>
              <a:avLst/>
              <a:gdLst>
                <a:gd name="connsiteX0" fmla="*/ 44 w 76267"/>
                <a:gd name="connsiteY0" fmla="*/ 76269 h 76267"/>
                <a:gd name="connsiteX1" fmla="*/ 76312 w 76267"/>
                <a:gd name="connsiteY1" fmla="*/ 76269 h 76267"/>
                <a:gd name="connsiteX2" fmla="*/ 76312 w 76267"/>
                <a:gd name="connsiteY2" fmla="*/ 1 h 76267"/>
              </a:gdLst>
              <a:ahLst/>
              <a:cxnLst>
                <a:cxn ang="0">
                  <a:pos x="connsiteX0" y="connsiteY0"/>
                </a:cxn>
                <a:cxn ang="0">
                  <a:pos x="connsiteX1" y="connsiteY1"/>
                </a:cxn>
                <a:cxn ang="0">
                  <a:pos x="connsiteX2" y="connsiteY2"/>
                </a:cxn>
              </a:cxnLst>
              <a:rect l="l" t="t" r="r" b="b"/>
              <a:pathLst>
                <a:path w="76267" h="76267">
                  <a:moveTo>
                    <a:pt x="44" y="76269"/>
                  </a:moveTo>
                  <a:lnTo>
                    <a:pt x="76312" y="76269"/>
                  </a:lnTo>
                  <a:lnTo>
                    <a:pt x="76312" y="1"/>
                  </a:lnTo>
                </a:path>
              </a:pathLst>
            </a:custGeom>
            <a:noFill/>
            <a:ln w="12700" cap="flat">
              <a:solidFill>
                <a:schemeClr val="bg1"/>
              </a:solidFill>
              <a:prstDash val="solid"/>
              <a:miter/>
            </a:ln>
          </p:spPr>
          <p:txBody>
            <a:bodyPr rtlCol="0" anchor="ctr"/>
            <a:lstStyle/>
            <a:p>
              <a:endParaRPr lang="en-US"/>
            </a:p>
          </p:txBody>
        </p:sp>
        <p:sp>
          <p:nvSpPr>
            <p:cNvPr id="69" name="Freeform: Shape 68">
              <a:extLst>
                <a:ext uri="{FF2B5EF4-FFF2-40B4-BE49-F238E27FC236}">
                  <a16:creationId xmlns:a16="http://schemas.microsoft.com/office/drawing/2014/main" id="{76DB69A3-6040-EFD5-5B03-C8264A28E17F}"/>
                </a:ext>
              </a:extLst>
            </p:cNvPr>
            <p:cNvSpPr/>
            <p:nvPr/>
          </p:nvSpPr>
          <p:spPr>
            <a:xfrm rot="10800000" flipV="1">
              <a:off x="3896009" y="2033537"/>
              <a:ext cx="381334" cy="467134"/>
            </a:xfrm>
            <a:custGeom>
              <a:avLst/>
              <a:gdLst>
                <a:gd name="connsiteX0" fmla="*/ 381347 w 381334"/>
                <a:gd name="connsiteY0" fmla="*/ 122164 h 467134"/>
                <a:gd name="connsiteX1" fmla="*/ 381347 w 381334"/>
                <a:gd name="connsiteY1" fmla="*/ 1 h 467134"/>
                <a:gd name="connsiteX2" fmla="*/ 77207 w 381334"/>
                <a:gd name="connsiteY2" fmla="*/ 1 h 467134"/>
                <a:gd name="connsiteX3" fmla="*/ 13 w 381334"/>
                <a:gd name="connsiteY3" fmla="*/ 77246 h 467134"/>
                <a:gd name="connsiteX4" fmla="*/ 13 w 381334"/>
                <a:gd name="connsiteY4" fmla="*/ 467136 h 467134"/>
                <a:gd name="connsiteX5" fmla="*/ 110033 w 381334"/>
                <a:gd name="connsiteY5" fmla="*/ 467136 h 467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1334" h="467134">
                  <a:moveTo>
                    <a:pt x="381347" y="122164"/>
                  </a:moveTo>
                  <a:lnTo>
                    <a:pt x="381347" y="1"/>
                  </a:lnTo>
                  <a:lnTo>
                    <a:pt x="77207" y="1"/>
                  </a:lnTo>
                  <a:lnTo>
                    <a:pt x="13" y="77246"/>
                  </a:lnTo>
                  <a:lnTo>
                    <a:pt x="13" y="467136"/>
                  </a:lnTo>
                  <a:lnTo>
                    <a:pt x="110033" y="467136"/>
                  </a:lnTo>
                </a:path>
              </a:pathLst>
            </a:custGeom>
            <a:noFill/>
            <a:ln w="12700" cap="flat">
              <a:solidFill>
                <a:schemeClr val="bg1"/>
              </a:solidFill>
              <a:prstDash val="solid"/>
              <a:miter/>
            </a:ln>
          </p:spPr>
          <p:txBody>
            <a:bodyPr rtlCol="0" anchor="ctr"/>
            <a:lstStyle/>
            <a:p>
              <a:endParaRPr lang="en-US"/>
            </a:p>
          </p:txBody>
        </p:sp>
        <p:sp>
          <p:nvSpPr>
            <p:cNvPr id="70" name="Freeform: Shape 69">
              <a:extLst>
                <a:ext uri="{FF2B5EF4-FFF2-40B4-BE49-F238E27FC236}">
                  <a16:creationId xmlns:a16="http://schemas.microsoft.com/office/drawing/2014/main" id="{1904FD90-3B51-BF3D-2405-9F09C52FB98C}"/>
                </a:ext>
              </a:extLst>
            </p:cNvPr>
            <p:cNvSpPr/>
            <p:nvPr/>
          </p:nvSpPr>
          <p:spPr>
            <a:xfrm rot="10800000" flipV="1">
              <a:off x="3781609" y="2157470"/>
              <a:ext cx="381334" cy="476667"/>
            </a:xfrm>
            <a:custGeom>
              <a:avLst/>
              <a:gdLst>
                <a:gd name="connsiteX0" fmla="*/ 61506 w 381334"/>
                <a:gd name="connsiteY0" fmla="*/ 414078 h 476667"/>
                <a:gd name="connsiteX1" fmla="*/ 190289 w 381334"/>
                <a:gd name="connsiteY1" fmla="*/ 414078 h 476667"/>
                <a:gd name="connsiteX2" fmla="*/ 190289 w 381334"/>
                <a:gd name="connsiteY2" fmla="*/ 260398 h 476667"/>
                <a:gd name="connsiteX3" fmla="*/ 61506 w 381334"/>
                <a:gd name="connsiteY3" fmla="*/ 260398 h 476667"/>
                <a:gd name="connsiteX4" fmla="*/ 61506 w 381334"/>
                <a:gd name="connsiteY4" fmla="*/ 414078 h 476667"/>
                <a:gd name="connsiteX5" fmla="*/ 61506 w 381334"/>
                <a:gd name="connsiteY5" fmla="*/ 414078 h 476667"/>
                <a:gd name="connsiteX6" fmla="*/ 61506 w 381334"/>
                <a:gd name="connsiteY6" fmla="*/ 147080 h 476667"/>
                <a:gd name="connsiteX7" fmla="*/ 317369 w 381334"/>
                <a:gd name="connsiteY7" fmla="*/ 147080 h 476667"/>
                <a:gd name="connsiteX8" fmla="*/ 218487 w 381334"/>
                <a:gd name="connsiteY8" fmla="*/ 390303 h 476667"/>
                <a:gd name="connsiteX9" fmla="*/ 317369 w 381334"/>
                <a:gd name="connsiteY9" fmla="*/ 390303 h 476667"/>
                <a:gd name="connsiteX10" fmla="*/ 218487 w 381334"/>
                <a:gd name="connsiteY10" fmla="*/ 329520 h 476667"/>
                <a:gd name="connsiteX11" fmla="*/ 317369 w 381334"/>
                <a:gd name="connsiteY11" fmla="*/ 329520 h 476667"/>
                <a:gd name="connsiteX12" fmla="*/ 218487 w 381334"/>
                <a:gd name="connsiteY12" fmla="*/ 268739 h 476667"/>
                <a:gd name="connsiteX13" fmla="*/ 317369 w 381334"/>
                <a:gd name="connsiteY13" fmla="*/ 268739 h 476667"/>
                <a:gd name="connsiteX14" fmla="*/ 61506 w 381334"/>
                <a:gd name="connsiteY14" fmla="*/ 207957 h 476667"/>
                <a:gd name="connsiteX15" fmla="*/ 317369 w 381334"/>
                <a:gd name="connsiteY15" fmla="*/ 207957 h 476667"/>
                <a:gd name="connsiteX16" fmla="*/ 381335 w 381334"/>
                <a:gd name="connsiteY16" fmla="*/ 476682 h 476667"/>
                <a:gd name="connsiteX17" fmla="*/ 381335 w 381334"/>
                <a:gd name="connsiteY17" fmla="*/ 14 h 476667"/>
                <a:gd name="connsiteX18" fmla="*/ 75606 w 381334"/>
                <a:gd name="connsiteY18" fmla="*/ 14 h 476667"/>
                <a:gd name="connsiteX19" fmla="*/ 1 w 381334"/>
                <a:gd name="connsiteY19" fmla="*/ 79778 h 476667"/>
                <a:gd name="connsiteX20" fmla="*/ 1 w 381334"/>
                <a:gd name="connsiteY20" fmla="*/ 476682 h 476667"/>
                <a:gd name="connsiteX21" fmla="*/ 381335 w 381334"/>
                <a:gd name="connsiteY21" fmla="*/ 476682 h 476667"/>
                <a:gd name="connsiteX22" fmla="*/ 82134 w 381334"/>
                <a:gd name="connsiteY22" fmla="*/ 5671 h 476667"/>
                <a:gd name="connsiteX23" fmla="*/ 82134 w 381334"/>
                <a:gd name="connsiteY23" fmla="*/ 82367 h 476667"/>
                <a:gd name="connsiteX24" fmla="*/ 4827 w 381334"/>
                <a:gd name="connsiteY24" fmla="*/ 82367 h 476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81334" h="476667">
                  <a:moveTo>
                    <a:pt x="61506" y="414078"/>
                  </a:moveTo>
                  <a:lnTo>
                    <a:pt x="190289" y="414078"/>
                  </a:lnTo>
                  <a:lnTo>
                    <a:pt x="190289" y="260398"/>
                  </a:lnTo>
                  <a:lnTo>
                    <a:pt x="61506" y="260398"/>
                  </a:lnTo>
                  <a:lnTo>
                    <a:pt x="61506" y="414078"/>
                  </a:lnTo>
                  <a:lnTo>
                    <a:pt x="61506" y="414078"/>
                  </a:lnTo>
                  <a:close/>
                  <a:moveTo>
                    <a:pt x="61506" y="147080"/>
                  </a:moveTo>
                  <a:lnTo>
                    <a:pt x="317369" y="147080"/>
                  </a:lnTo>
                  <a:moveTo>
                    <a:pt x="218487" y="390303"/>
                  </a:moveTo>
                  <a:lnTo>
                    <a:pt x="317369" y="390303"/>
                  </a:lnTo>
                  <a:moveTo>
                    <a:pt x="218487" y="329520"/>
                  </a:moveTo>
                  <a:lnTo>
                    <a:pt x="317369" y="329520"/>
                  </a:lnTo>
                  <a:moveTo>
                    <a:pt x="218487" y="268739"/>
                  </a:moveTo>
                  <a:lnTo>
                    <a:pt x="317369" y="268739"/>
                  </a:lnTo>
                  <a:moveTo>
                    <a:pt x="61506" y="207957"/>
                  </a:moveTo>
                  <a:lnTo>
                    <a:pt x="317369" y="207957"/>
                  </a:lnTo>
                  <a:moveTo>
                    <a:pt x="381335" y="476682"/>
                  </a:moveTo>
                  <a:lnTo>
                    <a:pt x="381335" y="14"/>
                  </a:lnTo>
                  <a:lnTo>
                    <a:pt x="75606" y="14"/>
                  </a:lnTo>
                  <a:lnTo>
                    <a:pt x="1" y="79778"/>
                  </a:lnTo>
                  <a:lnTo>
                    <a:pt x="1" y="476682"/>
                  </a:lnTo>
                  <a:lnTo>
                    <a:pt x="381335" y="476682"/>
                  </a:lnTo>
                  <a:close/>
                  <a:moveTo>
                    <a:pt x="82134" y="5671"/>
                  </a:moveTo>
                  <a:lnTo>
                    <a:pt x="82134" y="82367"/>
                  </a:lnTo>
                  <a:lnTo>
                    <a:pt x="4827" y="82367"/>
                  </a:lnTo>
                </a:path>
              </a:pathLst>
            </a:custGeom>
            <a:noFill/>
            <a:ln w="12700" cap="flat">
              <a:solidFill>
                <a:schemeClr val="bg1"/>
              </a:solidFill>
              <a:prstDash val="solid"/>
              <a:miter/>
            </a:ln>
          </p:spPr>
          <p:txBody>
            <a:bodyPr rtlCol="0" anchor="ctr"/>
            <a:lstStyle/>
            <a:p>
              <a:endParaRPr lang="en-US"/>
            </a:p>
          </p:txBody>
        </p:sp>
      </p:grpSp>
      <p:grpSp>
        <p:nvGrpSpPr>
          <p:cNvPr id="71" name="Graphic 32">
            <a:extLst>
              <a:ext uri="{FF2B5EF4-FFF2-40B4-BE49-F238E27FC236}">
                <a16:creationId xmlns:a16="http://schemas.microsoft.com/office/drawing/2014/main" id="{BED87724-55F0-87F3-9FE8-4B82DCDA0C17}"/>
              </a:ext>
            </a:extLst>
          </p:cNvPr>
          <p:cNvGrpSpPr/>
          <p:nvPr/>
        </p:nvGrpSpPr>
        <p:grpSpPr>
          <a:xfrm>
            <a:off x="6230915" y="2095695"/>
            <a:ext cx="554400" cy="601200"/>
            <a:chOff x="6230915" y="2019495"/>
            <a:chExt cx="553322" cy="601020"/>
          </a:xfrm>
          <a:noFill/>
        </p:grpSpPr>
        <p:sp>
          <p:nvSpPr>
            <p:cNvPr id="72" name="Freeform: Shape 71">
              <a:extLst>
                <a:ext uri="{FF2B5EF4-FFF2-40B4-BE49-F238E27FC236}">
                  <a16:creationId xmlns:a16="http://schemas.microsoft.com/office/drawing/2014/main" id="{5535CA2E-B586-0FAF-4B67-DEB7EEF54F52}"/>
                </a:ext>
              </a:extLst>
            </p:cNvPr>
            <p:cNvSpPr/>
            <p:nvPr/>
          </p:nvSpPr>
          <p:spPr>
            <a:xfrm>
              <a:off x="6374018" y="2114895"/>
              <a:ext cx="410220" cy="505620"/>
            </a:xfrm>
            <a:custGeom>
              <a:avLst/>
              <a:gdLst>
                <a:gd name="connsiteX0" fmla="*/ -123 w 410220"/>
                <a:gd name="connsiteY0" fmla="*/ 161448 h 505620"/>
                <a:gd name="connsiteX1" fmla="*/ -123 w 410220"/>
                <a:gd name="connsiteY1" fmla="*/ -455 h 505620"/>
                <a:gd name="connsiteX2" fmla="*/ 410097 w 410220"/>
                <a:gd name="connsiteY2" fmla="*/ -455 h 505620"/>
                <a:gd name="connsiteX3" fmla="*/ 410097 w 410220"/>
                <a:gd name="connsiteY3" fmla="*/ 505165 h 505620"/>
                <a:gd name="connsiteX4" fmla="*/ -123 w 410220"/>
                <a:gd name="connsiteY4" fmla="*/ 505165 h 505620"/>
                <a:gd name="connsiteX5" fmla="*/ -123 w 410220"/>
                <a:gd name="connsiteY5" fmla="*/ 400215 h 505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0220" h="505620">
                  <a:moveTo>
                    <a:pt x="-123" y="161448"/>
                  </a:moveTo>
                  <a:lnTo>
                    <a:pt x="-123" y="-455"/>
                  </a:lnTo>
                  <a:lnTo>
                    <a:pt x="410097" y="-455"/>
                  </a:lnTo>
                  <a:lnTo>
                    <a:pt x="410097" y="505165"/>
                  </a:lnTo>
                  <a:lnTo>
                    <a:pt x="-123" y="505165"/>
                  </a:lnTo>
                  <a:lnTo>
                    <a:pt x="-123" y="400215"/>
                  </a:lnTo>
                </a:path>
              </a:pathLst>
            </a:custGeom>
            <a:noFill/>
            <a:ln w="12700" cap="flat">
              <a:solidFill>
                <a:schemeClr val="bg1"/>
              </a:solidFill>
              <a:prstDash val="solid"/>
              <a:round/>
            </a:ln>
          </p:spPr>
          <p:txBody>
            <a:bodyPr lIns="90000" tIns="46800" rIns="90000" bIns="46800" rtlCol="0" anchor="ctr"/>
            <a:lstStyle/>
            <a:p>
              <a:endParaRPr lang="en-US"/>
            </a:p>
          </p:txBody>
        </p:sp>
        <p:sp>
          <p:nvSpPr>
            <p:cNvPr id="73" name="Freeform: Shape 72">
              <a:extLst>
                <a:ext uri="{FF2B5EF4-FFF2-40B4-BE49-F238E27FC236}">
                  <a16:creationId xmlns:a16="http://schemas.microsoft.com/office/drawing/2014/main" id="{A420E1D8-9F8D-A835-D09F-095D2673E011}"/>
                </a:ext>
              </a:extLst>
            </p:cNvPr>
            <p:cNvSpPr/>
            <p:nvPr/>
          </p:nvSpPr>
          <p:spPr>
            <a:xfrm>
              <a:off x="6230915" y="2467875"/>
              <a:ext cx="152642" cy="152637"/>
            </a:xfrm>
            <a:custGeom>
              <a:avLst/>
              <a:gdLst>
                <a:gd name="connsiteX0" fmla="*/ 8828 w 152642"/>
                <a:gd name="connsiteY0" fmla="*/ 100984 h 152637"/>
                <a:gd name="connsiteX1" fmla="*/ 8828 w 152642"/>
                <a:gd name="connsiteY1" fmla="*/ 143389 h 152637"/>
                <a:gd name="connsiteX2" fmla="*/ 51930 w 152642"/>
                <a:gd name="connsiteY2" fmla="*/ 143389 h 152637"/>
                <a:gd name="connsiteX3" fmla="*/ 152519 w 152642"/>
                <a:gd name="connsiteY3" fmla="*/ 44402 h 152637"/>
                <a:gd name="connsiteX4" fmla="*/ 112146 w 152642"/>
                <a:gd name="connsiteY4" fmla="*/ -455 h 152637"/>
                <a:gd name="connsiteX5" fmla="*/ 9019 w 152642"/>
                <a:gd name="connsiteY5" fmla="*/ 100984 h 152637"/>
                <a:gd name="connsiteX6" fmla="*/ 8828 w 152642"/>
                <a:gd name="connsiteY6" fmla="*/ 100984 h 152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642" h="152637">
                  <a:moveTo>
                    <a:pt x="8828" y="100984"/>
                  </a:moveTo>
                  <a:cubicBezTo>
                    <a:pt x="-3107" y="112708"/>
                    <a:pt x="-3107" y="131664"/>
                    <a:pt x="8828" y="143389"/>
                  </a:cubicBezTo>
                  <a:cubicBezTo>
                    <a:pt x="20753" y="155114"/>
                    <a:pt x="40005" y="155114"/>
                    <a:pt x="51930" y="143389"/>
                  </a:cubicBezTo>
                  <a:lnTo>
                    <a:pt x="152519" y="44402"/>
                  </a:lnTo>
                  <a:lnTo>
                    <a:pt x="112146" y="-455"/>
                  </a:lnTo>
                  <a:lnTo>
                    <a:pt x="9019" y="100984"/>
                  </a:lnTo>
                  <a:lnTo>
                    <a:pt x="8828" y="100984"/>
                  </a:lnTo>
                  <a:close/>
                </a:path>
              </a:pathLst>
            </a:custGeom>
            <a:noFill/>
            <a:ln w="12700" cap="flat">
              <a:solidFill>
                <a:schemeClr val="bg1"/>
              </a:solidFill>
              <a:prstDash val="solid"/>
              <a:round/>
            </a:ln>
          </p:spPr>
          <p:txBody>
            <a:bodyPr lIns="90000" tIns="46800" rIns="90000" bIns="46800" rtlCol="0" anchor="ctr"/>
            <a:lstStyle/>
            <a:p>
              <a:endParaRPr lang="en-US"/>
            </a:p>
          </p:txBody>
        </p:sp>
        <p:sp>
          <p:nvSpPr>
            <p:cNvPr id="74" name="Freeform: Shape 73">
              <a:extLst>
                <a:ext uri="{FF2B5EF4-FFF2-40B4-BE49-F238E27FC236}">
                  <a16:creationId xmlns:a16="http://schemas.microsoft.com/office/drawing/2014/main" id="{542F139D-87CA-3021-D7D5-77A75746D5EC}"/>
                </a:ext>
              </a:extLst>
            </p:cNvPr>
            <p:cNvSpPr/>
            <p:nvPr/>
          </p:nvSpPr>
          <p:spPr>
            <a:xfrm>
              <a:off x="6345398" y="2448795"/>
              <a:ext cx="66780" cy="57240"/>
            </a:xfrm>
            <a:custGeom>
              <a:avLst/>
              <a:gdLst>
                <a:gd name="connsiteX0" fmla="*/ 24061 w 66780"/>
                <a:gd name="connsiteY0" fmla="*/ -455 h 57240"/>
                <a:gd name="connsiteX1" fmla="*/ -123 w 66780"/>
                <a:gd name="connsiteY1" fmla="*/ 19627 h 57240"/>
                <a:gd name="connsiteX2" fmla="*/ 39592 w 66780"/>
                <a:gd name="connsiteY2" fmla="*/ 56785 h 57240"/>
                <a:gd name="connsiteX3" fmla="*/ 66657 w 66780"/>
                <a:gd name="connsiteY3" fmla="*/ 34376 h 57240"/>
                <a:gd name="connsiteX4" fmla="*/ 23870 w 66780"/>
                <a:gd name="connsiteY4" fmla="*/ -455 h 57240"/>
                <a:gd name="connsiteX5" fmla="*/ 24061 w 66780"/>
                <a:gd name="connsiteY5" fmla="*/ -455 h 57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780" h="57240">
                  <a:moveTo>
                    <a:pt x="24061" y="-455"/>
                  </a:moveTo>
                  <a:lnTo>
                    <a:pt x="-123" y="19627"/>
                  </a:lnTo>
                  <a:lnTo>
                    <a:pt x="39592" y="56785"/>
                  </a:lnTo>
                  <a:lnTo>
                    <a:pt x="66657" y="34376"/>
                  </a:lnTo>
                  <a:cubicBezTo>
                    <a:pt x="49638" y="25294"/>
                    <a:pt x="35032" y="13540"/>
                    <a:pt x="23870" y="-455"/>
                  </a:cubicBezTo>
                  <a:lnTo>
                    <a:pt x="24061" y="-455"/>
                  </a:lnTo>
                  <a:close/>
                </a:path>
              </a:pathLst>
            </a:custGeom>
            <a:noFill/>
            <a:ln w="12700" cap="flat">
              <a:solidFill>
                <a:schemeClr val="bg1"/>
              </a:solidFill>
              <a:prstDash val="solid"/>
              <a:round/>
            </a:ln>
          </p:spPr>
          <p:txBody>
            <a:bodyPr lIns="90000" tIns="46800" rIns="90000" bIns="46800" rtlCol="0" anchor="ctr"/>
            <a:lstStyle/>
            <a:p>
              <a:endParaRPr lang="en-US"/>
            </a:p>
          </p:txBody>
        </p:sp>
        <p:sp>
          <p:nvSpPr>
            <p:cNvPr id="75" name="Freeform: Shape 74">
              <a:extLst>
                <a:ext uri="{FF2B5EF4-FFF2-40B4-BE49-F238E27FC236}">
                  <a16:creationId xmlns:a16="http://schemas.microsoft.com/office/drawing/2014/main" id="{75DB9699-99AB-29E6-01C5-18F7F2401295}"/>
                </a:ext>
              </a:extLst>
            </p:cNvPr>
            <p:cNvSpPr/>
            <p:nvPr/>
          </p:nvSpPr>
          <p:spPr>
            <a:xfrm>
              <a:off x="6345398" y="2219835"/>
              <a:ext cx="286200" cy="286200"/>
            </a:xfrm>
            <a:custGeom>
              <a:avLst/>
              <a:gdLst>
                <a:gd name="connsiteX0" fmla="*/ 142977 w 286200"/>
                <a:gd name="connsiteY0" fmla="*/ -455 h 286200"/>
                <a:gd name="connsiteX1" fmla="*/ -123 w 286200"/>
                <a:gd name="connsiteY1" fmla="*/ 142645 h 286200"/>
                <a:gd name="connsiteX2" fmla="*/ 23746 w 286200"/>
                <a:gd name="connsiteY2" fmla="*/ 221598 h 286200"/>
                <a:gd name="connsiteX3" fmla="*/ 65942 w 286200"/>
                <a:gd name="connsiteY3" fmla="*/ 263021 h 286200"/>
                <a:gd name="connsiteX4" fmla="*/ 142977 w 286200"/>
                <a:gd name="connsiteY4" fmla="*/ 285745 h 286200"/>
                <a:gd name="connsiteX5" fmla="*/ 286077 w 286200"/>
                <a:gd name="connsiteY5" fmla="*/ 142645 h 286200"/>
                <a:gd name="connsiteX6" fmla="*/ 142977 w 286200"/>
                <a:gd name="connsiteY6" fmla="*/ -455 h 286200"/>
                <a:gd name="connsiteX7" fmla="*/ 142977 w 286200"/>
                <a:gd name="connsiteY7" fmla="*/ -455 h 28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6200" h="286200">
                  <a:moveTo>
                    <a:pt x="142977" y="-455"/>
                  </a:moveTo>
                  <a:cubicBezTo>
                    <a:pt x="64024" y="-455"/>
                    <a:pt x="-123" y="63511"/>
                    <a:pt x="-123" y="142645"/>
                  </a:cubicBezTo>
                  <a:cubicBezTo>
                    <a:pt x="-123" y="171952"/>
                    <a:pt x="8663" y="198969"/>
                    <a:pt x="23746" y="221598"/>
                  </a:cubicBezTo>
                  <a:cubicBezTo>
                    <a:pt x="34717" y="238207"/>
                    <a:pt x="49132" y="252241"/>
                    <a:pt x="65942" y="263021"/>
                  </a:cubicBezTo>
                  <a:cubicBezTo>
                    <a:pt x="88179" y="277350"/>
                    <a:pt x="114624" y="285745"/>
                    <a:pt x="142977" y="285745"/>
                  </a:cubicBezTo>
                  <a:cubicBezTo>
                    <a:pt x="221930" y="285745"/>
                    <a:pt x="286077" y="221789"/>
                    <a:pt x="286077" y="142645"/>
                  </a:cubicBezTo>
                  <a:cubicBezTo>
                    <a:pt x="286077" y="63511"/>
                    <a:pt x="222121" y="-455"/>
                    <a:pt x="142977" y="-455"/>
                  </a:cubicBezTo>
                  <a:lnTo>
                    <a:pt x="142977" y="-455"/>
                  </a:lnTo>
                  <a:close/>
                </a:path>
              </a:pathLst>
            </a:custGeom>
            <a:noFill/>
            <a:ln w="12700" cap="flat">
              <a:solidFill>
                <a:schemeClr val="bg1"/>
              </a:solidFill>
              <a:prstDash val="solid"/>
              <a:round/>
            </a:ln>
          </p:spPr>
          <p:txBody>
            <a:bodyPr lIns="90000" tIns="46800" rIns="90000" bIns="46800" rtlCol="0" anchor="ctr"/>
            <a:lstStyle/>
            <a:p>
              <a:endParaRPr lang="en-US"/>
            </a:p>
          </p:txBody>
        </p:sp>
        <p:sp>
          <p:nvSpPr>
            <p:cNvPr id="76" name="Freeform: Shape 75">
              <a:extLst>
                <a:ext uri="{FF2B5EF4-FFF2-40B4-BE49-F238E27FC236}">
                  <a16:creationId xmlns:a16="http://schemas.microsoft.com/office/drawing/2014/main" id="{611CC400-998B-84C7-809C-F65BB3179C97}"/>
                </a:ext>
              </a:extLst>
            </p:cNvPr>
            <p:cNvSpPr/>
            <p:nvPr/>
          </p:nvSpPr>
          <p:spPr>
            <a:xfrm>
              <a:off x="6278618" y="2019495"/>
              <a:ext cx="438840" cy="505620"/>
            </a:xfrm>
            <a:custGeom>
              <a:avLst/>
              <a:gdLst>
                <a:gd name="connsiteX0" fmla="*/ -123 w 438840"/>
                <a:gd name="connsiteY0" fmla="*/ 505165 h 505620"/>
                <a:gd name="connsiteX1" fmla="*/ -123 w 438840"/>
                <a:gd name="connsiteY1" fmla="*/ -455 h 505620"/>
                <a:gd name="connsiteX2" fmla="*/ 438717 w 438840"/>
                <a:gd name="connsiteY2" fmla="*/ -455 h 505620"/>
                <a:gd name="connsiteX3" fmla="*/ 438717 w 438840"/>
                <a:gd name="connsiteY3" fmla="*/ 93342 h 505620"/>
              </a:gdLst>
              <a:ahLst/>
              <a:cxnLst>
                <a:cxn ang="0">
                  <a:pos x="connsiteX0" y="connsiteY0"/>
                </a:cxn>
                <a:cxn ang="0">
                  <a:pos x="connsiteX1" y="connsiteY1"/>
                </a:cxn>
                <a:cxn ang="0">
                  <a:pos x="connsiteX2" y="connsiteY2"/>
                </a:cxn>
                <a:cxn ang="0">
                  <a:pos x="connsiteX3" y="connsiteY3"/>
                </a:cxn>
              </a:cxnLst>
              <a:rect l="l" t="t" r="r" b="b"/>
              <a:pathLst>
                <a:path w="438840" h="505620">
                  <a:moveTo>
                    <a:pt x="-123" y="505165"/>
                  </a:moveTo>
                  <a:lnTo>
                    <a:pt x="-123" y="-455"/>
                  </a:lnTo>
                  <a:lnTo>
                    <a:pt x="438717" y="-455"/>
                  </a:lnTo>
                  <a:lnTo>
                    <a:pt x="438717" y="93342"/>
                  </a:lnTo>
                </a:path>
              </a:pathLst>
            </a:custGeom>
            <a:noFill/>
            <a:ln w="12700" cap="flat">
              <a:solidFill>
                <a:schemeClr val="bg1"/>
              </a:solidFill>
              <a:prstDash val="solid"/>
              <a:round/>
            </a:ln>
          </p:spPr>
          <p:txBody>
            <a:bodyPr lIns="90000" tIns="46800" rIns="90000" bIns="46800" rtlCol="0" anchor="ctr"/>
            <a:lstStyle/>
            <a:p>
              <a:endParaRPr lang="en-US"/>
            </a:p>
          </p:txBody>
        </p:sp>
      </p:grpSp>
      <p:grpSp>
        <p:nvGrpSpPr>
          <p:cNvPr id="77" name="Graphic 39">
            <a:extLst>
              <a:ext uri="{FF2B5EF4-FFF2-40B4-BE49-F238E27FC236}">
                <a16:creationId xmlns:a16="http://schemas.microsoft.com/office/drawing/2014/main" id="{DA77830B-2317-FAA0-5D48-55E229C515A3}"/>
              </a:ext>
            </a:extLst>
          </p:cNvPr>
          <p:cNvGrpSpPr>
            <a:grpSpLocks/>
          </p:cNvGrpSpPr>
          <p:nvPr/>
        </p:nvGrpSpPr>
        <p:grpSpPr>
          <a:xfrm>
            <a:off x="8728164" y="2095695"/>
            <a:ext cx="565200" cy="565200"/>
            <a:chOff x="8728164" y="2057442"/>
            <a:chExt cx="566459" cy="566423"/>
          </a:xfrm>
          <a:noFill/>
        </p:grpSpPr>
        <p:sp>
          <p:nvSpPr>
            <p:cNvPr id="78" name="Freeform: Shape 77">
              <a:extLst>
                <a:ext uri="{FF2B5EF4-FFF2-40B4-BE49-F238E27FC236}">
                  <a16:creationId xmlns:a16="http://schemas.microsoft.com/office/drawing/2014/main" id="{21F51DEE-A94B-3397-57FB-52C8AD6F1390}"/>
                </a:ext>
              </a:extLst>
            </p:cNvPr>
            <p:cNvSpPr/>
            <p:nvPr/>
          </p:nvSpPr>
          <p:spPr>
            <a:xfrm>
              <a:off x="8728164" y="2123128"/>
              <a:ext cx="547679" cy="377116"/>
            </a:xfrm>
            <a:custGeom>
              <a:avLst/>
              <a:gdLst>
                <a:gd name="connsiteX0" fmla="*/ 547362 w 547679"/>
                <a:gd name="connsiteY0" fmla="*/ 253679 h 377116"/>
                <a:gd name="connsiteX1" fmla="*/ 547362 w 547679"/>
                <a:gd name="connsiteY1" fmla="*/ 352597 h 377116"/>
                <a:gd name="connsiteX2" fmla="*/ 523236 w 547679"/>
                <a:gd name="connsiteY2" fmla="*/ 376967 h 377116"/>
                <a:gd name="connsiteX3" fmla="*/ 23808 w 547679"/>
                <a:gd name="connsiteY3" fmla="*/ 376967 h 377116"/>
                <a:gd name="connsiteX4" fmla="*/ -318 w 547679"/>
                <a:gd name="connsiteY4" fmla="*/ 352597 h 377116"/>
                <a:gd name="connsiteX5" fmla="*/ -318 w 547679"/>
                <a:gd name="connsiteY5" fmla="*/ 24222 h 377116"/>
                <a:gd name="connsiteX6" fmla="*/ 23808 w 547679"/>
                <a:gd name="connsiteY6" fmla="*/ -150 h 377116"/>
                <a:gd name="connsiteX7" fmla="*/ 230851 w 547679"/>
                <a:gd name="connsiteY7" fmla="*/ -150 h 377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7679" h="377116">
                  <a:moveTo>
                    <a:pt x="547362" y="253679"/>
                  </a:moveTo>
                  <a:lnTo>
                    <a:pt x="547362" y="352597"/>
                  </a:lnTo>
                  <a:cubicBezTo>
                    <a:pt x="547362" y="366070"/>
                    <a:pt x="536579" y="376967"/>
                    <a:pt x="523236" y="376967"/>
                  </a:cubicBezTo>
                  <a:lnTo>
                    <a:pt x="23808" y="376967"/>
                  </a:lnTo>
                  <a:cubicBezTo>
                    <a:pt x="10467" y="376967"/>
                    <a:pt x="-318" y="366070"/>
                    <a:pt x="-318" y="352597"/>
                  </a:cubicBezTo>
                  <a:lnTo>
                    <a:pt x="-318" y="24222"/>
                  </a:lnTo>
                  <a:cubicBezTo>
                    <a:pt x="-318" y="10749"/>
                    <a:pt x="10467" y="-150"/>
                    <a:pt x="23808" y="-150"/>
                  </a:cubicBezTo>
                  <a:lnTo>
                    <a:pt x="230851" y="-150"/>
                  </a:lnTo>
                </a:path>
              </a:pathLst>
            </a:custGeom>
            <a:noFill/>
            <a:ln w="12700" cap="flat">
              <a:solidFill>
                <a:schemeClr val="bg1"/>
              </a:solidFill>
              <a:prstDash val="solid"/>
              <a:miter/>
            </a:ln>
          </p:spPr>
          <p:txBody>
            <a:bodyPr rtlCol="0" anchor="ctr"/>
            <a:lstStyle/>
            <a:p>
              <a:endParaRPr lang="en-US"/>
            </a:p>
          </p:txBody>
        </p:sp>
        <p:sp>
          <p:nvSpPr>
            <p:cNvPr id="79" name="Freeform: Shape 78">
              <a:extLst>
                <a:ext uri="{FF2B5EF4-FFF2-40B4-BE49-F238E27FC236}">
                  <a16:creationId xmlns:a16="http://schemas.microsoft.com/office/drawing/2014/main" id="{FD82D84F-AC17-3A9B-4E3C-3E8DF83D9F87}"/>
                </a:ext>
              </a:extLst>
            </p:cNvPr>
            <p:cNvSpPr/>
            <p:nvPr/>
          </p:nvSpPr>
          <p:spPr>
            <a:xfrm>
              <a:off x="8936284" y="2500245"/>
              <a:ext cx="1564" cy="114230"/>
            </a:xfrm>
            <a:custGeom>
              <a:avLst/>
              <a:gdLst>
                <a:gd name="connsiteX0" fmla="*/ -318 w 1564"/>
                <a:gd name="connsiteY0" fmla="*/ -150 h 114230"/>
                <a:gd name="connsiteX1" fmla="*/ -318 w 1564"/>
                <a:gd name="connsiteY1" fmla="*/ 114080 h 114230"/>
              </a:gdLst>
              <a:ahLst/>
              <a:cxnLst>
                <a:cxn ang="0">
                  <a:pos x="connsiteX0" y="connsiteY0"/>
                </a:cxn>
                <a:cxn ang="0">
                  <a:pos x="connsiteX1" y="connsiteY1"/>
                </a:cxn>
              </a:cxnLst>
              <a:rect l="l" t="t" r="r" b="b"/>
              <a:pathLst>
                <a:path w="1564" h="114230">
                  <a:moveTo>
                    <a:pt x="-318" y="-150"/>
                  </a:moveTo>
                  <a:lnTo>
                    <a:pt x="-318" y="114080"/>
                  </a:lnTo>
                </a:path>
              </a:pathLst>
            </a:custGeom>
            <a:noFill/>
            <a:ln w="12700" cap="flat">
              <a:solidFill>
                <a:schemeClr val="bg1"/>
              </a:solidFill>
              <a:prstDash val="solid"/>
              <a:miter/>
            </a:ln>
          </p:spPr>
          <p:txBody>
            <a:bodyPr rtlCol="0" anchor="ctr"/>
            <a:lstStyle/>
            <a:p>
              <a:endParaRPr lang="en-US"/>
            </a:p>
          </p:txBody>
        </p:sp>
        <p:sp>
          <p:nvSpPr>
            <p:cNvPr id="80" name="Freeform: Shape 79">
              <a:extLst>
                <a:ext uri="{FF2B5EF4-FFF2-40B4-BE49-F238E27FC236}">
                  <a16:creationId xmlns:a16="http://schemas.microsoft.com/office/drawing/2014/main" id="{47B583B1-AC7C-5B92-BB5B-38B9582390D4}"/>
                </a:ext>
              </a:extLst>
            </p:cNvPr>
            <p:cNvSpPr/>
            <p:nvPr/>
          </p:nvSpPr>
          <p:spPr>
            <a:xfrm>
              <a:off x="9059903" y="2500245"/>
              <a:ext cx="1564" cy="114230"/>
            </a:xfrm>
            <a:custGeom>
              <a:avLst/>
              <a:gdLst>
                <a:gd name="connsiteX0" fmla="*/ -318 w 1564"/>
                <a:gd name="connsiteY0" fmla="*/ -150 h 114230"/>
                <a:gd name="connsiteX1" fmla="*/ -318 w 1564"/>
                <a:gd name="connsiteY1" fmla="*/ 114080 h 114230"/>
              </a:gdLst>
              <a:ahLst/>
              <a:cxnLst>
                <a:cxn ang="0">
                  <a:pos x="connsiteX0" y="connsiteY0"/>
                </a:cxn>
                <a:cxn ang="0">
                  <a:pos x="connsiteX1" y="connsiteY1"/>
                </a:cxn>
              </a:cxnLst>
              <a:rect l="l" t="t" r="r" b="b"/>
              <a:pathLst>
                <a:path w="1564" h="114230">
                  <a:moveTo>
                    <a:pt x="-318" y="-150"/>
                  </a:moveTo>
                  <a:lnTo>
                    <a:pt x="-318" y="114080"/>
                  </a:lnTo>
                </a:path>
              </a:pathLst>
            </a:custGeom>
            <a:noFill/>
            <a:ln w="12700" cap="flat">
              <a:solidFill>
                <a:schemeClr val="bg1"/>
              </a:solidFill>
              <a:prstDash val="solid"/>
              <a:miter/>
            </a:ln>
          </p:spPr>
          <p:txBody>
            <a:bodyPr rtlCol="0" anchor="ctr"/>
            <a:lstStyle/>
            <a:p>
              <a:endParaRPr lang="en-US"/>
            </a:p>
          </p:txBody>
        </p:sp>
        <p:sp>
          <p:nvSpPr>
            <p:cNvPr id="81" name="Freeform: Shape 80">
              <a:extLst>
                <a:ext uri="{FF2B5EF4-FFF2-40B4-BE49-F238E27FC236}">
                  <a16:creationId xmlns:a16="http://schemas.microsoft.com/office/drawing/2014/main" id="{C7384E0F-2174-1FB0-1E9A-7C091EF7FD34}"/>
                </a:ext>
              </a:extLst>
            </p:cNvPr>
            <p:cNvSpPr/>
            <p:nvPr/>
          </p:nvSpPr>
          <p:spPr>
            <a:xfrm>
              <a:off x="8833005" y="2623866"/>
              <a:ext cx="330172" cy="1564"/>
            </a:xfrm>
            <a:custGeom>
              <a:avLst/>
              <a:gdLst>
                <a:gd name="connsiteX0" fmla="*/ -318 w 330172"/>
                <a:gd name="connsiteY0" fmla="*/ -150 h 1564"/>
                <a:gd name="connsiteX1" fmla="*/ 329855 w 330172"/>
                <a:gd name="connsiteY1" fmla="*/ -150 h 1564"/>
              </a:gdLst>
              <a:ahLst/>
              <a:cxnLst>
                <a:cxn ang="0">
                  <a:pos x="connsiteX0" y="connsiteY0"/>
                </a:cxn>
                <a:cxn ang="0">
                  <a:pos x="connsiteX1" y="connsiteY1"/>
                </a:cxn>
              </a:cxnLst>
              <a:rect l="l" t="t" r="r" b="b"/>
              <a:pathLst>
                <a:path w="330172" h="1564">
                  <a:moveTo>
                    <a:pt x="-318" y="-150"/>
                  </a:moveTo>
                  <a:lnTo>
                    <a:pt x="329855" y="-150"/>
                  </a:lnTo>
                </a:path>
              </a:pathLst>
            </a:custGeom>
            <a:noFill/>
            <a:ln w="12700" cap="flat">
              <a:solidFill>
                <a:schemeClr val="bg1"/>
              </a:solidFill>
              <a:prstDash val="solid"/>
              <a:miter/>
            </a:ln>
          </p:spPr>
          <p:txBody>
            <a:bodyPr rtlCol="0" anchor="ctr"/>
            <a:lstStyle/>
            <a:p>
              <a:endParaRPr lang="en-US"/>
            </a:p>
          </p:txBody>
        </p:sp>
        <p:sp>
          <p:nvSpPr>
            <p:cNvPr id="82" name="Freeform: Shape 81">
              <a:extLst>
                <a:ext uri="{FF2B5EF4-FFF2-40B4-BE49-F238E27FC236}">
                  <a16:creationId xmlns:a16="http://schemas.microsoft.com/office/drawing/2014/main" id="{346E6557-81DC-9035-C02D-522E98A04E2B}"/>
                </a:ext>
              </a:extLst>
            </p:cNvPr>
            <p:cNvSpPr/>
            <p:nvPr/>
          </p:nvSpPr>
          <p:spPr>
            <a:xfrm>
              <a:off x="8992617" y="2057442"/>
              <a:ext cx="302006" cy="302006"/>
            </a:xfrm>
            <a:custGeom>
              <a:avLst/>
              <a:gdLst>
                <a:gd name="connsiteX0" fmla="*/ 256359 w 302006"/>
                <a:gd name="connsiteY0" fmla="*/ 129279 h 302006"/>
                <a:gd name="connsiteX1" fmla="*/ 301688 w 302006"/>
                <a:gd name="connsiteY1" fmla="*/ 129279 h 302006"/>
                <a:gd name="connsiteX2" fmla="*/ 301688 w 302006"/>
                <a:gd name="connsiteY2" fmla="*/ 172429 h 302006"/>
                <a:gd name="connsiteX3" fmla="*/ 256359 w 302006"/>
                <a:gd name="connsiteY3" fmla="*/ 172429 h 302006"/>
                <a:gd name="connsiteX4" fmla="*/ 240542 w 302006"/>
                <a:gd name="connsiteY4" fmla="*/ 210236 h 302006"/>
                <a:gd name="connsiteX5" fmla="*/ 272639 w 302006"/>
                <a:gd name="connsiteY5" fmla="*/ 242333 h 302006"/>
                <a:gd name="connsiteX6" fmla="*/ 242165 w 302006"/>
                <a:gd name="connsiteY6" fmla="*/ 272807 h 302006"/>
                <a:gd name="connsiteX7" fmla="*/ 210068 w 302006"/>
                <a:gd name="connsiteY7" fmla="*/ 240710 h 302006"/>
                <a:gd name="connsiteX8" fmla="*/ 172261 w 302006"/>
                <a:gd name="connsiteY8" fmla="*/ 256527 h 302006"/>
                <a:gd name="connsiteX9" fmla="*/ 172261 w 302006"/>
                <a:gd name="connsiteY9" fmla="*/ 301856 h 302006"/>
                <a:gd name="connsiteX10" fmla="*/ 129110 w 302006"/>
                <a:gd name="connsiteY10" fmla="*/ 301856 h 302006"/>
                <a:gd name="connsiteX11" fmla="*/ 129110 w 302006"/>
                <a:gd name="connsiteY11" fmla="*/ 256527 h 302006"/>
                <a:gd name="connsiteX12" fmla="*/ 91303 w 302006"/>
                <a:gd name="connsiteY12" fmla="*/ 240710 h 302006"/>
                <a:gd name="connsiteX13" fmla="*/ 59205 w 302006"/>
                <a:gd name="connsiteY13" fmla="*/ 272807 h 302006"/>
                <a:gd name="connsiteX14" fmla="*/ 28731 w 302006"/>
                <a:gd name="connsiteY14" fmla="*/ 242333 h 302006"/>
                <a:gd name="connsiteX15" fmla="*/ 60828 w 302006"/>
                <a:gd name="connsiteY15" fmla="*/ 210236 h 302006"/>
                <a:gd name="connsiteX16" fmla="*/ 45021 w 302006"/>
                <a:gd name="connsiteY16" fmla="*/ 172429 h 302006"/>
                <a:gd name="connsiteX17" fmla="*/ -318 w 302006"/>
                <a:gd name="connsiteY17" fmla="*/ 172429 h 302006"/>
                <a:gd name="connsiteX18" fmla="*/ -318 w 302006"/>
                <a:gd name="connsiteY18" fmla="*/ 129279 h 302006"/>
                <a:gd name="connsiteX19" fmla="*/ 45021 w 302006"/>
                <a:gd name="connsiteY19" fmla="*/ 129279 h 302006"/>
                <a:gd name="connsiteX20" fmla="*/ 60828 w 302006"/>
                <a:gd name="connsiteY20" fmla="*/ 91472 h 302006"/>
                <a:gd name="connsiteX21" fmla="*/ 28731 w 302006"/>
                <a:gd name="connsiteY21" fmla="*/ 59373 h 302006"/>
                <a:gd name="connsiteX22" fmla="*/ 59205 w 302006"/>
                <a:gd name="connsiteY22" fmla="*/ 28899 h 302006"/>
                <a:gd name="connsiteX23" fmla="*/ 91303 w 302006"/>
                <a:gd name="connsiteY23" fmla="*/ 60998 h 302006"/>
                <a:gd name="connsiteX24" fmla="*/ 129110 w 302006"/>
                <a:gd name="connsiteY24" fmla="*/ 45189 h 302006"/>
                <a:gd name="connsiteX25" fmla="*/ 129110 w 302006"/>
                <a:gd name="connsiteY25" fmla="*/ -150 h 302006"/>
                <a:gd name="connsiteX26" fmla="*/ 172261 w 302006"/>
                <a:gd name="connsiteY26" fmla="*/ -150 h 302006"/>
                <a:gd name="connsiteX27" fmla="*/ 172261 w 302006"/>
                <a:gd name="connsiteY27" fmla="*/ 45189 h 302006"/>
                <a:gd name="connsiteX28" fmla="*/ 210068 w 302006"/>
                <a:gd name="connsiteY28" fmla="*/ 60998 h 302006"/>
                <a:gd name="connsiteX29" fmla="*/ 242165 w 302006"/>
                <a:gd name="connsiteY29" fmla="*/ 28899 h 302006"/>
                <a:gd name="connsiteX30" fmla="*/ 272639 w 302006"/>
                <a:gd name="connsiteY30" fmla="*/ 59373 h 302006"/>
                <a:gd name="connsiteX31" fmla="*/ 240542 w 302006"/>
                <a:gd name="connsiteY31" fmla="*/ 91472 h 302006"/>
                <a:gd name="connsiteX32" fmla="*/ 256359 w 302006"/>
                <a:gd name="connsiteY32" fmla="*/ 129279 h 302006"/>
                <a:gd name="connsiteX33" fmla="*/ 114728 w 302006"/>
                <a:gd name="connsiteY33" fmla="*/ 204620 h 302006"/>
                <a:gd name="connsiteX34" fmla="*/ 150638 w 302006"/>
                <a:gd name="connsiteY34" fmla="*/ 215473 h 302006"/>
                <a:gd name="connsiteX35" fmla="*/ 196354 w 302006"/>
                <a:gd name="connsiteY35" fmla="*/ 196522 h 302006"/>
                <a:gd name="connsiteX36" fmla="*/ 215305 w 302006"/>
                <a:gd name="connsiteY36" fmla="*/ 150806 h 302006"/>
                <a:gd name="connsiteX37" fmla="*/ 204452 w 302006"/>
                <a:gd name="connsiteY37" fmla="*/ 114896 h 302006"/>
                <a:gd name="connsiteX38" fmla="*/ 175403 w 302006"/>
                <a:gd name="connsiteY38" fmla="*/ 91093 h 302006"/>
                <a:gd name="connsiteX39" fmla="*/ 137973 w 302006"/>
                <a:gd name="connsiteY39" fmla="*/ 87376 h 302006"/>
                <a:gd name="connsiteX40" fmla="*/ 104827 w 302006"/>
                <a:gd name="connsiteY40" fmla="*/ 105091 h 302006"/>
                <a:gd name="connsiteX41" fmla="*/ 87112 w 302006"/>
                <a:gd name="connsiteY41" fmla="*/ 138235 h 302006"/>
                <a:gd name="connsiteX42" fmla="*/ 90832 w 302006"/>
                <a:gd name="connsiteY42" fmla="*/ 175665 h 302006"/>
                <a:gd name="connsiteX43" fmla="*/ 114634 w 302006"/>
                <a:gd name="connsiteY43" fmla="*/ 204715 h 302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302006" h="302006">
                  <a:moveTo>
                    <a:pt x="256359" y="129279"/>
                  </a:moveTo>
                  <a:lnTo>
                    <a:pt x="301688" y="129279"/>
                  </a:lnTo>
                  <a:lnTo>
                    <a:pt x="301688" y="172429"/>
                  </a:lnTo>
                  <a:lnTo>
                    <a:pt x="256359" y="172429"/>
                  </a:lnTo>
                  <a:cubicBezTo>
                    <a:pt x="253594" y="185952"/>
                    <a:pt x="248261" y="198806"/>
                    <a:pt x="240542" y="210236"/>
                  </a:cubicBezTo>
                  <a:lnTo>
                    <a:pt x="272639" y="242333"/>
                  </a:lnTo>
                  <a:lnTo>
                    <a:pt x="242165" y="272807"/>
                  </a:lnTo>
                  <a:lnTo>
                    <a:pt x="210068" y="240710"/>
                  </a:lnTo>
                  <a:cubicBezTo>
                    <a:pt x="198638" y="248336"/>
                    <a:pt x="185784" y="253762"/>
                    <a:pt x="172261" y="256527"/>
                  </a:cubicBezTo>
                  <a:lnTo>
                    <a:pt x="172261" y="301856"/>
                  </a:lnTo>
                  <a:lnTo>
                    <a:pt x="129110" y="301856"/>
                  </a:lnTo>
                  <a:lnTo>
                    <a:pt x="129110" y="256527"/>
                  </a:lnTo>
                  <a:cubicBezTo>
                    <a:pt x="115587" y="253762"/>
                    <a:pt x="102732" y="248429"/>
                    <a:pt x="91303" y="240710"/>
                  </a:cubicBezTo>
                  <a:lnTo>
                    <a:pt x="59205" y="272807"/>
                  </a:lnTo>
                  <a:lnTo>
                    <a:pt x="28731" y="242333"/>
                  </a:lnTo>
                  <a:lnTo>
                    <a:pt x="60828" y="210236"/>
                  </a:lnTo>
                  <a:cubicBezTo>
                    <a:pt x="53203" y="198806"/>
                    <a:pt x="47776" y="185952"/>
                    <a:pt x="45021" y="172429"/>
                  </a:cubicBezTo>
                  <a:lnTo>
                    <a:pt x="-318" y="172429"/>
                  </a:lnTo>
                  <a:lnTo>
                    <a:pt x="-318" y="129279"/>
                  </a:lnTo>
                  <a:lnTo>
                    <a:pt x="45021" y="129279"/>
                  </a:lnTo>
                  <a:cubicBezTo>
                    <a:pt x="47776" y="115755"/>
                    <a:pt x="53109" y="102901"/>
                    <a:pt x="60828" y="91472"/>
                  </a:cubicBezTo>
                  <a:lnTo>
                    <a:pt x="28731" y="59373"/>
                  </a:lnTo>
                  <a:lnTo>
                    <a:pt x="59205" y="28899"/>
                  </a:lnTo>
                  <a:lnTo>
                    <a:pt x="91303" y="60998"/>
                  </a:lnTo>
                  <a:cubicBezTo>
                    <a:pt x="102732" y="53371"/>
                    <a:pt x="115587" y="47946"/>
                    <a:pt x="129110" y="45189"/>
                  </a:cubicBezTo>
                  <a:lnTo>
                    <a:pt x="129110" y="-150"/>
                  </a:lnTo>
                  <a:lnTo>
                    <a:pt x="172261" y="-150"/>
                  </a:lnTo>
                  <a:lnTo>
                    <a:pt x="172261" y="45189"/>
                  </a:lnTo>
                  <a:cubicBezTo>
                    <a:pt x="185784" y="47946"/>
                    <a:pt x="198638" y="53277"/>
                    <a:pt x="210068" y="60998"/>
                  </a:cubicBezTo>
                  <a:lnTo>
                    <a:pt x="242165" y="28899"/>
                  </a:lnTo>
                  <a:lnTo>
                    <a:pt x="272639" y="59373"/>
                  </a:lnTo>
                  <a:lnTo>
                    <a:pt x="240542" y="91472"/>
                  </a:lnTo>
                  <a:cubicBezTo>
                    <a:pt x="248168" y="102901"/>
                    <a:pt x="253594" y="115755"/>
                    <a:pt x="256359" y="129279"/>
                  </a:cubicBezTo>
                  <a:close/>
                  <a:moveTo>
                    <a:pt x="114728" y="204620"/>
                  </a:moveTo>
                  <a:cubicBezTo>
                    <a:pt x="125401" y="211765"/>
                    <a:pt x="137879" y="215473"/>
                    <a:pt x="150638" y="215473"/>
                  </a:cubicBezTo>
                  <a:cubicBezTo>
                    <a:pt x="167776" y="215473"/>
                    <a:pt x="184255" y="208622"/>
                    <a:pt x="196354" y="196522"/>
                  </a:cubicBezTo>
                  <a:cubicBezTo>
                    <a:pt x="208453" y="184423"/>
                    <a:pt x="215305" y="167946"/>
                    <a:pt x="215305" y="150806"/>
                  </a:cubicBezTo>
                  <a:cubicBezTo>
                    <a:pt x="215305" y="138047"/>
                    <a:pt x="211492" y="125475"/>
                    <a:pt x="204452" y="114896"/>
                  </a:cubicBezTo>
                  <a:cubicBezTo>
                    <a:pt x="197307" y="104232"/>
                    <a:pt x="187209" y="95946"/>
                    <a:pt x="175403" y="91093"/>
                  </a:cubicBezTo>
                  <a:cubicBezTo>
                    <a:pt x="163587" y="86233"/>
                    <a:pt x="150544" y="84903"/>
                    <a:pt x="137973" y="87376"/>
                  </a:cubicBezTo>
                  <a:cubicBezTo>
                    <a:pt x="125401" y="89848"/>
                    <a:pt x="113878" y="96040"/>
                    <a:pt x="104827" y="105091"/>
                  </a:cubicBezTo>
                  <a:cubicBezTo>
                    <a:pt x="95776" y="114141"/>
                    <a:pt x="89586" y="125665"/>
                    <a:pt x="87112" y="138235"/>
                  </a:cubicBezTo>
                  <a:cubicBezTo>
                    <a:pt x="84640" y="150806"/>
                    <a:pt x="85876" y="163755"/>
                    <a:pt x="90832" y="175665"/>
                  </a:cubicBezTo>
                  <a:cubicBezTo>
                    <a:pt x="95682" y="187473"/>
                    <a:pt x="103968" y="197570"/>
                    <a:pt x="114634" y="204715"/>
                  </a:cubicBezTo>
                  <a:close/>
                </a:path>
              </a:pathLst>
            </a:custGeom>
            <a:noFill/>
            <a:ln w="12700" cap="flat">
              <a:solidFill>
                <a:schemeClr val="bg1"/>
              </a:solidFill>
              <a:prstDash val="solid"/>
              <a:round/>
            </a:ln>
          </p:spPr>
          <p:txBody>
            <a:bodyPr rtlCol="0" anchor="ctr"/>
            <a:lstStyle/>
            <a:p>
              <a:endParaRPr lang="en-US"/>
            </a:p>
          </p:txBody>
        </p:sp>
      </p:grpSp>
      <p:sp>
        <p:nvSpPr>
          <p:cNvPr id="83" name="Rectangle 82">
            <a:extLst>
              <a:ext uri="{FF2B5EF4-FFF2-40B4-BE49-F238E27FC236}">
                <a16:creationId xmlns:a16="http://schemas.microsoft.com/office/drawing/2014/main" id="{B4EFAB9F-EB35-01F8-6F81-1BB83163E692}"/>
              </a:ext>
            </a:extLst>
          </p:cNvPr>
          <p:cNvSpPr/>
          <p:nvPr/>
        </p:nvSpPr>
        <p:spPr>
          <a:xfrm>
            <a:off x="995363" y="1327415"/>
            <a:ext cx="10206001" cy="356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marL="0" lvl="1" indent="0" algn="ctr">
              <a:buNone/>
            </a:pPr>
            <a:r>
              <a:rPr lang="en-US" sz="1600" b="1" dirty="0"/>
              <a:t>Tools used within this presentation:</a:t>
            </a:r>
          </a:p>
        </p:txBody>
      </p:sp>
    </p:spTree>
    <p:extLst>
      <p:ext uri="{BB962C8B-B14F-4D97-AF65-F5344CB8AC3E}">
        <p14:creationId xmlns:p14="http://schemas.microsoft.com/office/powerpoint/2010/main" val="36255787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95C152-1586-939A-7F0C-61DF000B9D5C}"/>
            </a:ext>
          </a:extLst>
        </p:cNvPr>
        <p:cNvGrpSpPr/>
        <p:nvPr/>
      </p:nvGrpSpPr>
      <p:grpSpPr>
        <a:xfrm>
          <a:off x="0" y="0"/>
          <a:ext cx="0" cy="0"/>
          <a:chOff x="0" y="0"/>
          <a:chExt cx="0" cy="0"/>
        </a:xfrm>
      </p:grpSpPr>
      <p:pic>
        <p:nvPicPr>
          <p:cNvPr id="6" name="Picture 5" descr="A close up of a colorful object&#10;&#10;AI-generated content may be incorrect.">
            <a:extLst>
              <a:ext uri="{FF2B5EF4-FFF2-40B4-BE49-F238E27FC236}">
                <a16:creationId xmlns:a16="http://schemas.microsoft.com/office/drawing/2014/main" id="{F1FE40BB-D2AC-00EB-FD6B-80B3ABF3A00B}"/>
              </a:ext>
            </a:extLst>
          </p:cNvPr>
          <p:cNvPicPr>
            <a:picLocks/>
          </p:cNvPicPr>
          <p:nvPr/>
        </p:nvPicPr>
        <p:blipFill rotWithShape="1">
          <a:blip r:embed="rId2" cstate="screen">
            <a:extLst>
              <a:ext uri="{28A0092B-C50C-407E-A947-70E740481C1C}">
                <a14:useLocalDpi xmlns:a14="http://schemas.microsoft.com/office/drawing/2010/main"/>
              </a:ext>
            </a:extLst>
          </a:blip>
          <a:srcRect/>
          <a:stretch/>
        </p:blipFill>
        <p:spPr>
          <a:xfrm>
            <a:off x="0" y="-1674"/>
            <a:ext cx="3481200" cy="5878801"/>
          </a:xfrm>
          <a:prstGeom prst="rect">
            <a:avLst/>
          </a:prstGeom>
        </p:spPr>
      </p:pic>
      <p:sp>
        <p:nvSpPr>
          <p:cNvPr id="7" name="Rectangle 6">
            <a:extLst>
              <a:ext uri="{FF2B5EF4-FFF2-40B4-BE49-F238E27FC236}">
                <a16:creationId xmlns:a16="http://schemas.microsoft.com/office/drawing/2014/main" id="{986BF7D3-9080-4739-9302-4A1FAB440C13}"/>
              </a:ext>
            </a:extLst>
          </p:cNvPr>
          <p:cNvSpPr/>
          <p:nvPr/>
        </p:nvSpPr>
        <p:spPr>
          <a:xfrm>
            <a:off x="14400" y="-1674"/>
            <a:ext cx="3466800" cy="5875201"/>
          </a:xfrm>
          <a:prstGeom prst="rect">
            <a:avLst/>
          </a:prstGeom>
          <a:solidFill>
            <a:srgbClr val="00338D">
              <a:alpha val="59000"/>
            </a:srgbClr>
          </a:solidFill>
          <a:ln w="1270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l"/>
            <a:endParaRPr lang="en-US" sz="1500" dirty="0" err="1">
              <a:solidFill>
                <a:srgbClr val="FFFFFF"/>
              </a:solidFill>
            </a:endParaRPr>
          </a:p>
        </p:txBody>
      </p:sp>
      <p:sp>
        <p:nvSpPr>
          <p:cNvPr id="12" name="Rectangle 11">
            <a:extLst>
              <a:ext uri="{FF2B5EF4-FFF2-40B4-BE49-F238E27FC236}">
                <a16:creationId xmlns:a16="http://schemas.microsoft.com/office/drawing/2014/main" id="{9EF476AE-FE55-BD23-8150-F9A6BD426173}"/>
              </a:ext>
            </a:extLst>
          </p:cNvPr>
          <p:cNvSpPr/>
          <p:nvPr/>
        </p:nvSpPr>
        <p:spPr>
          <a:xfrm>
            <a:off x="3495600" y="1332126"/>
            <a:ext cx="7714801" cy="45432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l"/>
            <a:endParaRPr lang="en-US" sz="1500" dirty="0" err="1">
              <a:solidFill>
                <a:schemeClr val="bg1"/>
              </a:solidFill>
            </a:endParaRPr>
          </a:p>
        </p:txBody>
      </p:sp>
      <p:grpSp>
        <p:nvGrpSpPr>
          <p:cNvPr id="24" name="Group 23">
            <a:extLst>
              <a:ext uri="{FF2B5EF4-FFF2-40B4-BE49-F238E27FC236}">
                <a16:creationId xmlns:a16="http://schemas.microsoft.com/office/drawing/2014/main" id="{4B5D2038-3134-5D01-86A6-26E3A64238C7}"/>
              </a:ext>
            </a:extLst>
          </p:cNvPr>
          <p:cNvGrpSpPr/>
          <p:nvPr/>
        </p:nvGrpSpPr>
        <p:grpSpPr>
          <a:xfrm>
            <a:off x="3897630" y="1592741"/>
            <a:ext cx="350520" cy="350520"/>
            <a:chOff x="4183380" y="1468986"/>
            <a:chExt cx="350520" cy="350520"/>
          </a:xfrm>
        </p:grpSpPr>
        <p:sp>
          <p:nvSpPr>
            <p:cNvPr id="4" name="Oval 3">
              <a:extLst>
                <a:ext uri="{FF2B5EF4-FFF2-40B4-BE49-F238E27FC236}">
                  <a16:creationId xmlns:a16="http://schemas.microsoft.com/office/drawing/2014/main" id="{2DB2DA96-D8E1-3F93-F2DA-711B5F1D1B08}"/>
                </a:ext>
              </a:extLst>
            </p:cNvPr>
            <p:cNvSpPr/>
            <p:nvPr/>
          </p:nvSpPr>
          <p:spPr>
            <a:xfrm>
              <a:off x="4183380" y="1468986"/>
              <a:ext cx="350520" cy="350520"/>
            </a:xfrm>
            <a:prstGeom prst="ellipse">
              <a:avLst/>
            </a:prstGeom>
            <a:gradFill>
              <a:gsLst>
                <a:gs pos="0">
                  <a:schemeClr val="accent1"/>
                </a:gs>
                <a:gs pos="100000">
                  <a:schemeClr val="accent5"/>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dirty="0" err="1">
                <a:solidFill>
                  <a:schemeClr val="bg1"/>
                </a:solidFill>
              </a:endParaRPr>
            </a:p>
          </p:txBody>
        </p:sp>
        <p:sp>
          <p:nvSpPr>
            <p:cNvPr id="5" name="Arrow: Chevron 4">
              <a:extLst>
                <a:ext uri="{FF2B5EF4-FFF2-40B4-BE49-F238E27FC236}">
                  <a16:creationId xmlns:a16="http://schemas.microsoft.com/office/drawing/2014/main" id="{5AD6C463-FEFC-8A33-996D-85AE86E731B4}"/>
                </a:ext>
              </a:extLst>
            </p:cNvPr>
            <p:cNvSpPr/>
            <p:nvPr/>
          </p:nvSpPr>
          <p:spPr>
            <a:xfrm>
              <a:off x="4283631" y="1569237"/>
              <a:ext cx="150018" cy="150018"/>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dirty="0" err="1">
                <a:solidFill>
                  <a:schemeClr val="bg1"/>
                </a:solidFill>
              </a:endParaRPr>
            </a:p>
          </p:txBody>
        </p:sp>
      </p:grpSp>
      <p:grpSp>
        <p:nvGrpSpPr>
          <p:cNvPr id="23" name="Group 22">
            <a:extLst>
              <a:ext uri="{FF2B5EF4-FFF2-40B4-BE49-F238E27FC236}">
                <a16:creationId xmlns:a16="http://schemas.microsoft.com/office/drawing/2014/main" id="{36354287-7D85-47CF-80D3-CB6C2476ABD3}"/>
              </a:ext>
            </a:extLst>
          </p:cNvPr>
          <p:cNvGrpSpPr/>
          <p:nvPr/>
        </p:nvGrpSpPr>
        <p:grpSpPr>
          <a:xfrm>
            <a:off x="3897630" y="2375166"/>
            <a:ext cx="350520" cy="350520"/>
            <a:chOff x="4183380" y="2059536"/>
            <a:chExt cx="350520" cy="350520"/>
          </a:xfrm>
        </p:grpSpPr>
        <p:sp>
          <p:nvSpPr>
            <p:cNvPr id="8" name="Oval 7">
              <a:extLst>
                <a:ext uri="{FF2B5EF4-FFF2-40B4-BE49-F238E27FC236}">
                  <a16:creationId xmlns:a16="http://schemas.microsoft.com/office/drawing/2014/main" id="{1D42135B-3605-7A6A-D155-F8DADD4A9740}"/>
                </a:ext>
              </a:extLst>
            </p:cNvPr>
            <p:cNvSpPr/>
            <p:nvPr/>
          </p:nvSpPr>
          <p:spPr>
            <a:xfrm>
              <a:off x="4183380" y="2059536"/>
              <a:ext cx="350520" cy="350520"/>
            </a:xfrm>
            <a:prstGeom prst="ellipse">
              <a:avLst/>
            </a:prstGeom>
            <a:gradFill>
              <a:gsLst>
                <a:gs pos="0">
                  <a:schemeClr val="accent1"/>
                </a:gs>
                <a:gs pos="100000">
                  <a:schemeClr val="accent5"/>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dirty="0" err="1">
                <a:solidFill>
                  <a:schemeClr val="bg1"/>
                </a:solidFill>
              </a:endParaRPr>
            </a:p>
          </p:txBody>
        </p:sp>
        <p:sp>
          <p:nvSpPr>
            <p:cNvPr id="14" name="Arrow: Chevron 13">
              <a:extLst>
                <a:ext uri="{FF2B5EF4-FFF2-40B4-BE49-F238E27FC236}">
                  <a16:creationId xmlns:a16="http://schemas.microsoft.com/office/drawing/2014/main" id="{20C6ED8D-AE6C-FC37-8E62-0CA4493AF616}"/>
                </a:ext>
              </a:extLst>
            </p:cNvPr>
            <p:cNvSpPr/>
            <p:nvPr/>
          </p:nvSpPr>
          <p:spPr>
            <a:xfrm>
              <a:off x="4283631" y="2159787"/>
              <a:ext cx="150018" cy="150018"/>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dirty="0" err="1">
                <a:solidFill>
                  <a:schemeClr val="bg1"/>
                </a:solidFill>
              </a:endParaRPr>
            </a:p>
          </p:txBody>
        </p:sp>
      </p:grpSp>
      <p:sp>
        <p:nvSpPr>
          <p:cNvPr id="2" name="Title 1">
            <a:extLst>
              <a:ext uri="{FF2B5EF4-FFF2-40B4-BE49-F238E27FC236}">
                <a16:creationId xmlns:a16="http://schemas.microsoft.com/office/drawing/2014/main" id="{964BF59E-2DF6-1DE2-4575-AA6656A07220}"/>
              </a:ext>
            </a:extLst>
          </p:cNvPr>
          <p:cNvSpPr>
            <a:spLocks noGrp="1"/>
          </p:cNvSpPr>
          <p:nvPr>
            <p:ph type="title"/>
          </p:nvPr>
        </p:nvSpPr>
        <p:spPr>
          <a:xfrm>
            <a:off x="995364" y="431800"/>
            <a:ext cx="10204450" cy="533400"/>
          </a:xfrm>
        </p:spPr>
        <p:txBody>
          <a:bodyPr lIns="0" tIns="0" rIns="0" bIns="0"/>
          <a:lstStyle/>
          <a:p>
            <a:r>
              <a:rPr lang="en-US" dirty="0">
                <a:solidFill>
                  <a:schemeClr val="bg1"/>
                </a:solidFill>
              </a:rPr>
              <a:t>Caveats</a:t>
            </a:r>
            <a:endParaRPr lang="en-GB" dirty="0">
              <a:solidFill>
                <a:schemeClr val="bg1"/>
              </a:solidFill>
            </a:endParaRPr>
          </a:p>
        </p:txBody>
      </p:sp>
      <p:sp>
        <p:nvSpPr>
          <p:cNvPr id="18" name="TextBox 17">
            <a:extLst>
              <a:ext uri="{FF2B5EF4-FFF2-40B4-BE49-F238E27FC236}">
                <a16:creationId xmlns:a16="http://schemas.microsoft.com/office/drawing/2014/main" id="{E4D69C0A-B1DA-10D3-A523-97CE4BCEC094}"/>
              </a:ext>
            </a:extLst>
          </p:cNvPr>
          <p:cNvSpPr txBox="1"/>
          <p:nvPr/>
        </p:nvSpPr>
        <p:spPr>
          <a:xfrm>
            <a:off x="4578780" y="1629502"/>
            <a:ext cx="5803470" cy="276999"/>
          </a:xfrm>
          <a:prstGeom prst="rect">
            <a:avLst/>
          </a:prstGeom>
          <a:noFill/>
        </p:spPr>
        <p:txBody>
          <a:bodyPr wrap="square" lIns="0" tIns="0" rIns="0" bIns="0">
            <a:spAutoFit/>
          </a:bodyPr>
          <a:lstStyle/>
          <a:p>
            <a:r>
              <a:rPr lang="en-US" dirty="0"/>
              <a:t>I built a test environment for this presentation. </a:t>
            </a:r>
          </a:p>
        </p:txBody>
      </p:sp>
      <p:sp>
        <p:nvSpPr>
          <p:cNvPr id="36" name="TextBox 35">
            <a:extLst>
              <a:ext uri="{FF2B5EF4-FFF2-40B4-BE49-F238E27FC236}">
                <a16:creationId xmlns:a16="http://schemas.microsoft.com/office/drawing/2014/main" id="{662BC9F5-D10D-E293-4420-D2318595BEAC}"/>
              </a:ext>
            </a:extLst>
          </p:cNvPr>
          <p:cNvSpPr txBox="1"/>
          <p:nvPr/>
        </p:nvSpPr>
        <p:spPr>
          <a:xfrm>
            <a:off x="4578780" y="2273427"/>
            <a:ext cx="5803470" cy="553998"/>
          </a:xfrm>
          <a:prstGeom prst="rect">
            <a:avLst/>
          </a:prstGeom>
          <a:noFill/>
        </p:spPr>
        <p:txBody>
          <a:bodyPr wrap="square" lIns="0" tIns="0" rIns="0" bIns="0">
            <a:spAutoFit/>
          </a:bodyPr>
          <a:lstStyle/>
          <a:p>
            <a:r>
              <a:rPr lang="en-US" dirty="0"/>
              <a:t>It contained one Windows 10 virtual desktop, which was joined to Microsoft Entra ID and managed by Intune.</a:t>
            </a:r>
          </a:p>
        </p:txBody>
      </p:sp>
      <p:grpSp>
        <p:nvGrpSpPr>
          <p:cNvPr id="37" name="Group 36">
            <a:extLst>
              <a:ext uri="{FF2B5EF4-FFF2-40B4-BE49-F238E27FC236}">
                <a16:creationId xmlns:a16="http://schemas.microsoft.com/office/drawing/2014/main" id="{4B5FC629-FBD6-A179-0C61-24AC5421EA59}"/>
              </a:ext>
            </a:extLst>
          </p:cNvPr>
          <p:cNvGrpSpPr/>
          <p:nvPr/>
        </p:nvGrpSpPr>
        <p:grpSpPr>
          <a:xfrm>
            <a:off x="3897630" y="3296090"/>
            <a:ext cx="350520" cy="350520"/>
            <a:chOff x="4183380" y="1468986"/>
            <a:chExt cx="350520" cy="350520"/>
          </a:xfrm>
        </p:grpSpPr>
        <p:sp>
          <p:nvSpPr>
            <p:cNvPr id="38" name="Oval 37">
              <a:extLst>
                <a:ext uri="{FF2B5EF4-FFF2-40B4-BE49-F238E27FC236}">
                  <a16:creationId xmlns:a16="http://schemas.microsoft.com/office/drawing/2014/main" id="{E8F4B7A4-AAD0-9379-7924-A038B9945528}"/>
                </a:ext>
              </a:extLst>
            </p:cNvPr>
            <p:cNvSpPr/>
            <p:nvPr/>
          </p:nvSpPr>
          <p:spPr>
            <a:xfrm>
              <a:off x="4183380" y="1468986"/>
              <a:ext cx="350520" cy="350520"/>
            </a:xfrm>
            <a:prstGeom prst="ellipse">
              <a:avLst/>
            </a:prstGeom>
            <a:gradFill>
              <a:gsLst>
                <a:gs pos="0">
                  <a:schemeClr val="accent1"/>
                </a:gs>
                <a:gs pos="100000">
                  <a:schemeClr val="accent5"/>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dirty="0" err="1">
                <a:solidFill>
                  <a:schemeClr val="bg1"/>
                </a:solidFill>
              </a:endParaRPr>
            </a:p>
          </p:txBody>
        </p:sp>
        <p:sp>
          <p:nvSpPr>
            <p:cNvPr id="39" name="Arrow: Chevron 38">
              <a:extLst>
                <a:ext uri="{FF2B5EF4-FFF2-40B4-BE49-F238E27FC236}">
                  <a16:creationId xmlns:a16="http://schemas.microsoft.com/office/drawing/2014/main" id="{10927482-6259-4B87-5396-79E8617FC512}"/>
                </a:ext>
              </a:extLst>
            </p:cNvPr>
            <p:cNvSpPr/>
            <p:nvPr/>
          </p:nvSpPr>
          <p:spPr>
            <a:xfrm>
              <a:off x="4283631" y="1569237"/>
              <a:ext cx="150018" cy="150018"/>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dirty="0" err="1">
                <a:solidFill>
                  <a:schemeClr val="bg1"/>
                </a:solidFill>
              </a:endParaRPr>
            </a:p>
          </p:txBody>
        </p:sp>
      </p:grpSp>
      <p:sp>
        <p:nvSpPr>
          <p:cNvPr id="40" name="TextBox 39">
            <a:extLst>
              <a:ext uri="{FF2B5EF4-FFF2-40B4-BE49-F238E27FC236}">
                <a16:creationId xmlns:a16="http://schemas.microsoft.com/office/drawing/2014/main" id="{DD6DE940-5C34-C48D-4A4E-F0B017733601}"/>
              </a:ext>
            </a:extLst>
          </p:cNvPr>
          <p:cNvSpPr txBox="1"/>
          <p:nvPr/>
        </p:nvSpPr>
        <p:spPr>
          <a:xfrm>
            <a:off x="4578780" y="3194351"/>
            <a:ext cx="5803470" cy="553998"/>
          </a:xfrm>
          <a:prstGeom prst="rect">
            <a:avLst/>
          </a:prstGeom>
          <a:noFill/>
        </p:spPr>
        <p:txBody>
          <a:bodyPr wrap="square" lIns="0" tIns="0" rIns="0" bIns="0">
            <a:spAutoFit/>
          </a:bodyPr>
          <a:lstStyle/>
          <a:p>
            <a:r>
              <a:rPr lang="en-US" dirty="0"/>
              <a:t>I used free trials versions for Microsoft Entra ID (P2) and Intune (release 2401).</a:t>
            </a:r>
          </a:p>
        </p:txBody>
      </p:sp>
      <p:grpSp>
        <p:nvGrpSpPr>
          <p:cNvPr id="9" name="Group 8">
            <a:extLst>
              <a:ext uri="{FF2B5EF4-FFF2-40B4-BE49-F238E27FC236}">
                <a16:creationId xmlns:a16="http://schemas.microsoft.com/office/drawing/2014/main" id="{97453BE7-3A16-0017-6772-D62E997AAE7E}"/>
              </a:ext>
            </a:extLst>
          </p:cNvPr>
          <p:cNvGrpSpPr/>
          <p:nvPr/>
        </p:nvGrpSpPr>
        <p:grpSpPr>
          <a:xfrm>
            <a:off x="3897630" y="4217014"/>
            <a:ext cx="350520" cy="350520"/>
            <a:chOff x="4183380" y="1468986"/>
            <a:chExt cx="350520" cy="350520"/>
          </a:xfrm>
        </p:grpSpPr>
        <p:sp>
          <p:nvSpPr>
            <p:cNvPr id="10" name="Oval 9">
              <a:extLst>
                <a:ext uri="{FF2B5EF4-FFF2-40B4-BE49-F238E27FC236}">
                  <a16:creationId xmlns:a16="http://schemas.microsoft.com/office/drawing/2014/main" id="{979D84DC-9F6C-D917-3BF4-E0C0D221FFC6}"/>
                </a:ext>
              </a:extLst>
            </p:cNvPr>
            <p:cNvSpPr/>
            <p:nvPr/>
          </p:nvSpPr>
          <p:spPr>
            <a:xfrm>
              <a:off x="4183380" y="1468986"/>
              <a:ext cx="350520" cy="350520"/>
            </a:xfrm>
            <a:prstGeom prst="ellipse">
              <a:avLst/>
            </a:prstGeom>
            <a:gradFill>
              <a:gsLst>
                <a:gs pos="0">
                  <a:schemeClr val="accent1"/>
                </a:gs>
                <a:gs pos="100000">
                  <a:schemeClr val="accent5"/>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dirty="0" err="1">
                <a:solidFill>
                  <a:schemeClr val="bg1"/>
                </a:solidFill>
              </a:endParaRPr>
            </a:p>
          </p:txBody>
        </p:sp>
        <p:sp>
          <p:nvSpPr>
            <p:cNvPr id="11" name="Arrow: Chevron 10">
              <a:extLst>
                <a:ext uri="{FF2B5EF4-FFF2-40B4-BE49-F238E27FC236}">
                  <a16:creationId xmlns:a16="http://schemas.microsoft.com/office/drawing/2014/main" id="{9B5C64BA-4971-9560-B820-19B5DF833079}"/>
                </a:ext>
              </a:extLst>
            </p:cNvPr>
            <p:cNvSpPr/>
            <p:nvPr/>
          </p:nvSpPr>
          <p:spPr>
            <a:xfrm>
              <a:off x="4283631" y="1569237"/>
              <a:ext cx="150018" cy="150018"/>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dirty="0" err="1">
                <a:solidFill>
                  <a:schemeClr val="bg1"/>
                </a:solidFill>
              </a:endParaRPr>
            </a:p>
          </p:txBody>
        </p:sp>
      </p:grpSp>
      <p:sp>
        <p:nvSpPr>
          <p:cNvPr id="13" name="TextBox 12">
            <a:extLst>
              <a:ext uri="{FF2B5EF4-FFF2-40B4-BE49-F238E27FC236}">
                <a16:creationId xmlns:a16="http://schemas.microsoft.com/office/drawing/2014/main" id="{CA38EEF7-E29F-5E50-B788-71105CC814B1}"/>
              </a:ext>
            </a:extLst>
          </p:cNvPr>
          <p:cNvSpPr txBox="1"/>
          <p:nvPr/>
        </p:nvSpPr>
        <p:spPr>
          <a:xfrm>
            <a:off x="4597891" y="4115275"/>
            <a:ext cx="5803470" cy="1107996"/>
          </a:xfrm>
          <a:prstGeom prst="rect">
            <a:avLst/>
          </a:prstGeom>
          <a:noFill/>
        </p:spPr>
        <p:txBody>
          <a:bodyPr wrap="square" lIns="0" tIns="0" rIns="0" bIns="0">
            <a:spAutoFit/>
          </a:bodyPr>
          <a:lstStyle/>
          <a:p>
            <a:r>
              <a:rPr lang="en-US" dirty="0"/>
              <a:t>I did not:</a:t>
            </a:r>
          </a:p>
          <a:p>
            <a:pPr marL="285750" indent="-285750">
              <a:buFont typeface="Arial" panose="020B0604020202020204" pitchFamily="34" charset="0"/>
              <a:buChar char="•"/>
            </a:pPr>
            <a:r>
              <a:rPr lang="en-US" dirty="0"/>
              <a:t>Enable PowerShell auditing </a:t>
            </a:r>
            <a:r>
              <a:rPr lang="en-US" dirty="0">
                <a:sym typeface="Wingdings" panose="05000000000000000000" pitchFamily="2" charset="2"/>
              </a:rPr>
              <a:t></a:t>
            </a:r>
          </a:p>
          <a:p>
            <a:pPr marL="285750" indent="-285750">
              <a:buFont typeface="Arial" panose="020B0604020202020204" pitchFamily="34" charset="0"/>
              <a:buChar char="•"/>
            </a:pPr>
            <a:r>
              <a:rPr lang="en-US" dirty="0">
                <a:sym typeface="Wingdings" panose="05000000000000000000" pitchFamily="2" charset="2"/>
              </a:rPr>
              <a:t>Enable third-party integrations and/or EDR/XDR</a:t>
            </a:r>
          </a:p>
          <a:p>
            <a:pPr marL="285750" indent="-285750">
              <a:buFont typeface="Arial" panose="020B0604020202020204" pitchFamily="34" charset="0"/>
              <a:buChar char="•"/>
            </a:pPr>
            <a:r>
              <a:rPr lang="en-US" dirty="0">
                <a:sym typeface="Wingdings" panose="05000000000000000000" pitchFamily="2" charset="2"/>
              </a:rPr>
              <a:t>Forward logs to SIEM / data lake</a:t>
            </a:r>
            <a:endParaRPr lang="en-US" dirty="0"/>
          </a:p>
        </p:txBody>
      </p:sp>
    </p:spTree>
    <p:extLst>
      <p:ext uri="{BB962C8B-B14F-4D97-AF65-F5344CB8AC3E}">
        <p14:creationId xmlns:p14="http://schemas.microsoft.com/office/powerpoint/2010/main" val="59003558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AB9808F3-6CBE-44D1-BC83-5BFA74A0532D}"/>
              </a:ext>
            </a:extLst>
          </p:cNvPr>
          <p:cNvSpPr>
            <a:spLocks noGrp="1"/>
          </p:cNvSpPr>
          <p:nvPr>
            <p:ph type="ctrTitle"/>
          </p:nvPr>
        </p:nvSpPr>
        <p:spPr>
          <a:xfrm>
            <a:off x="1289860" y="2398601"/>
            <a:ext cx="5252400" cy="2367199"/>
          </a:xfrm>
        </p:spPr>
        <p:txBody>
          <a:bodyPr/>
          <a:lstStyle/>
          <a:p>
            <a:r>
              <a:rPr lang="en-US"/>
              <a:t>Research</a:t>
            </a:r>
            <a:endParaRPr lang="en-US" dirty="0"/>
          </a:p>
        </p:txBody>
      </p:sp>
      <p:sp>
        <p:nvSpPr>
          <p:cNvPr id="5" name="Text Placeholder 4">
            <a:extLst>
              <a:ext uri="{FF2B5EF4-FFF2-40B4-BE49-F238E27FC236}">
                <a16:creationId xmlns:a16="http://schemas.microsoft.com/office/drawing/2014/main" id="{AC29A64C-C739-4C0C-9FB3-C52CD5A3BFBE}"/>
              </a:ext>
            </a:extLst>
          </p:cNvPr>
          <p:cNvSpPr>
            <a:spLocks noGrp="1"/>
          </p:cNvSpPr>
          <p:nvPr>
            <p:ph type="body" sz="quarter" idx="14"/>
          </p:nvPr>
        </p:nvSpPr>
        <p:spPr>
          <a:xfrm>
            <a:off x="1289860" y="1140069"/>
            <a:ext cx="1082675" cy="812530"/>
          </a:xfrm>
        </p:spPr>
        <p:txBody>
          <a:bodyPr/>
          <a:lstStyle/>
          <a:p>
            <a:r>
              <a:rPr lang="en-US"/>
              <a:t>5</a:t>
            </a:r>
            <a:endParaRPr lang="en-US" dirty="0"/>
          </a:p>
        </p:txBody>
      </p:sp>
      <p:sp>
        <p:nvSpPr>
          <p:cNvPr id="11" name="Text Placeholder 10">
            <a:extLst>
              <a:ext uri="{FF2B5EF4-FFF2-40B4-BE49-F238E27FC236}">
                <a16:creationId xmlns:a16="http://schemas.microsoft.com/office/drawing/2014/main" id="{B4850298-5093-478A-AEA1-BBB5C6BC25A8}"/>
              </a:ext>
            </a:extLst>
          </p:cNvPr>
          <p:cNvSpPr>
            <a:spLocks noGrp="1"/>
          </p:cNvSpPr>
          <p:nvPr>
            <p:ph type="body" sz="quarter" idx="13"/>
          </p:nvPr>
        </p:nvSpPr>
        <p:spPr/>
        <p:txBody>
          <a:bodyPr/>
          <a:lstStyle/>
          <a:p>
            <a:endParaRPr lang="en-US" dirty="0"/>
          </a:p>
        </p:txBody>
      </p:sp>
    </p:spTree>
    <p:extLst>
      <p:ext uri="{BB962C8B-B14F-4D97-AF65-F5344CB8AC3E}">
        <p14:creationId xmlns:p14="http://schemas.microsoft.com/office/powerpoint/2010/main" val="187693988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9">
            <a:extLst>
              <a:ext uri="{FF2B5EF4-FFF2-40B4-BE49-F238E27FC236}">
                <a16:creationId xmlns:a16="http://schemas.microsoft.com/office/drawing/2014/main" id="{5C5FD8B4-48EA-0529-8D27-4C825BC4EC6B}"/>
              </a:ext>
            </a:extLst>
          </p:cNvPr>
          <p:cNvSpPr>
            <a:spLocks noGrp="1"/>
          </p:cNvSpPr>
          <p:nvPr>
            <p:ph type="title"/>
          </p:nvPr>
        </p:nvSpPr>
        <p:spPr/>
        <p:txBody>
          <a:bodyPr lIns="0" tIns="0" rIns="0" bIns="0"/>
          <a:lstStyle/>
          <a:p>
            <a:r>
              <a:rPr lang="en-US"/>
              <a:t>Research</a:t>
            </a:r>
            <a:endParaRPr lang="en-US" dirty="0"/>
          </a:p>
        </p:txBody>
      </p:sp>
      <p:sp>
        <p:nvSpPr>
          <p:cNvPr id="29" name="Title 9">
            <a:extLst>
              <a:ext uri="{FF2B5EF4-FFF2-40B4-BE49-F238E27FC236}">
                <a16:creationId xmlns:a16="http://schemas.microsoft.com/office/drawing/2014/main" id="{43C2A62A-0E7B-4777-972D-69D0BFBBC79A}"/>
              </a:ext>
            </a:extLst>
          </p:cNvPr>
          <p:cNvSpPr txBox="1">
            <a:spLocks/>
          </p:cNvSpPr>
          <p:nvPr/>
        </p:nvSpPr>
        <p:spPr>
          <a:xfrm>
            <a:off x="995361" y="1295284"/>
            <a:ext cx="6782401" cy="255600"/>
          </a:xfrm>
          <a:prstGeom prst="rect">
            <a:avLst/>
          </a:prstGeom>
        </p:spPr>
        <p:txBody>
          <a:bodyPr vert="horz" lIns="0" tIns="0" rIns="0" bIns="0" rtlCol="0" anchor="t" anchorCtr="0">
            <a:noAutofit/>
          </a:bodyPr>
          <a:lstStyle>
            <a:lvl1pPr algn="l" defTabSz="914400" rtl="0" eaLnBrk="1" latinLnBrk="0" hangingPunct="1">
              <a:lnSpc>
                <a:spcPct val="70000"/>
              </a:lnSpc>
              <a:spcBef>
                <a:spcPct val="0"/>
              </a:spcBef>
              <a:buNone/>
              <a:defRPr sz="4400" kern="1200">
                <a:solidFill>
                  <a:schemeClr val="accent2"/>
                </a:solidFill>
                <a:latin typeface="+mj-lt"/>
                <a:ea typeface="+mj-ea"/>
                <a:cs typeface="+mj-cs"/>
              </a:defRPr>
            </a:lvl1pPr>
          </a:lstStyle>
          <a:p>
            <a:pPr>
              <a:lnSpc>
                <a:spcPct val="100000"/>
              </a:lnSpc>
            </a:pPr>
            <a:r>
              <a:rPr lang="en-US" sz="1600" dirty="0">
                <a:solidFill>
                  <a:schemeClr val="tx1"/>
                </a:solidFill>
                <a:latin typeface="+mn-lt"/>
              </a:rPr>
              <a:t>Articles and blogs leveraged to build this presentation:</a:t>
            </a:r>
          </a:p>
        </p:txBody>
      </p:sp>
      <p:grpSp>
        <p:nvGrpSpPr>
          <p:cNvPr id="30" name="Group 29">
            <a:extLst>
              <a:ext uri="{FF2B5EF4-FFF2-40B4-BE49-F238E27FC236}">
                <a16:creationId xmlns:a16="http://schemas.microsoft.com/office/drawing/2014/main" id="{3218BE94-6EE4-748E-9626-7B8C6C6D9B05}"/>
              </a:ext>
            </a:extLst>
          </p:cNvPr>
          <p:cNvGrpSpPr/>
          <p:nvPr/>
        </p:nvGrpSpPr>
        <p:grpSpPr>
          <a:xfrm>
            <a:off x="1004311" y="1950747"/>
            <a:ext cx="4837800" cy="1000800"/>
            <a:chOff x="1004311" y="1950747"/>
            <a:chExt cx="4837800" cy="1000800"/>
          </a:xfrm>
        </p:grpSpPr>
        <p:sp>
          <p:nvSpPr>
            <p:cNvPr id="31" name="Rectangle 30">
              <a:extLst>
                <a:ext uri="{FF2B5EF4-FFF2-40B4-BE49-F238E27FC236}">
                  <a16:creationId xmlns:a16="http://schemas.microsoft.com/office/drawing/2014/main" id="{152BCEC2-26AB-C9BB-4213-9F8802D08A34}"/>
                </a:ext>
              </a:extLst>
            </p:cNvPr>
            <p:cNvSpPr/>
            <p:nvPr/>
          </p:nvSpPr>
          <p:spPr>
            <a:xfrm>
              <a:off x="1004311" y="2000179"/>
              <a:ext cx="550800" cy="550800"/>
            </a:xfrm>
            <a:prstGeom prst="rect">
              <a:avLst/>
            </a:prstGeom>
            <a:gradFill flip="none" rotWithShape="1">
              <a:gsLst>
                <a:gs pos="0">
                  <a:srgbClr val="7213EA"/>
                </a:gs>
                <a:gs pos="100000">
                  <a:srgbClr val="1E49E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126000" rtlCol="0" anchor="ctr"/>
            <a:lstStyle/>
            <a:p>
              <a:pPr algn="ctr"/>
              <a:r>
                <a:rPr lang="en-US" sz="3200" dirty="0">
                  <a:solidFill>
                    <a:srgbClr val="FFFFFF"/>
                  </a:solidFill>
                  <a:latin typeface="+mj-lt"/>
                </a:rPr>
                <a:t>01</a:t>
              </a:r>
            </a:p>
          </p:txBody>
        </p:sp>
        <p:sp>
          <p:nvSpPr>
            <p:cNvPr id="32" name="TextBox 31">
              <a:extLst>
                <a:ext uri="{FF2B5EF4-FFF2-40B4-BE49-F238E27FC236}">
                  <a16:creationId xmlns:a16="http://schemas.microsoft.com/office/drawing/2014/main" id="{4C1E681C-C592-6FB7-532B-4FEAAC3009D8}"/>
                </a:ext>
              </a:extLst>
            </p:cNvPr>
            <p:cNvSpPr txBox="1"/>
            <p:nvPr/>
          </p:nvSpPr>
          <p:spPr>
            <a:xfrm>
              <a:off x="1669711" y="1950747"/>
              <a:ext cx="4172400" cy="1000800"/>
            </a:xfrm>
            <a:prstGeom prst="rect">
              <a:avLst/>
            </a:prstGeom>
            <a:noFill/>
          </p:spPr>
          <p:txBody>
            <a:bodyPr wrap="square" lIns="0" tIns="0" rIns="0" bIns="0">
              <a:spAutoFit/>
            </a:bodyPr>
            <a:lstStyle/>
            <a:p>
              <a:pPr lvl="0">
                <a:spcAft>
                  <a:spcPts val="600"/>
                </a:spcAft>
              </a:pPr>
              <a:r>
                <a:rPr lang="en-US" sz="1200" b="1" noProof="0" dirty="0">
                  <a:solidFill>
                    <a:schemeClr val="tx2"/>
                  </a:solidFill>
                </a:rPr>
                <a:t>Deep dive Microsoft Intune Management Extension –</a:t>
              </a:r>
              <a:br>
                <a:rPr lang="en-US" sz="1200" b="1" noProof="0" dirty="0">
                  <a:solidFill>
                    <a:schemeClr val="tx2"/>
                  </a:solidFill>
                </a:rPr>
              </a:br>
              <a:r>
                <a:rPr lang="en-US" sz="1200" b="1" noProof="0" dirty="0">
                  <a:solidFill>
                    <a:schemeClr val="tx2"/>
                  </a:solidFill>
                </a:rPr>
                <a:t>PowerShell Scripts</a:t>
              </a:r>
            </a:p>
            <a:p>
              <a:pPr lvl="0">
                <a:spcAft>
                  <a:spcPts val="600"/>
                </a:spcAft>
              </a:pPr>
              <a:r>
                <a:rPr lang="en-US" sz="1200" noProof="0" dirty="0"/>
                <a:t>(https://oliverkieselbach.com/2017/11/29/deep-dive-microsoft-intune-management-extension-powershell-scripts)</a:t>
              </a:r>
              <a:br>
                <a:rPr lang="en-US" sz="1200" noProof="0" dirty="0"/>
              </a:br>
              <a:r>
                <a:rPr lang="en-US" sz="1200" noProof="0" dirty="0"/>
                <a:t>– </a:t>
              </a:r>
              <a:r>
                <a:rPr lang="en-US" sz="1200" b="1" noProof="0" dirty="0"/>
                <a:t>Oliver </a:t>
              </a:r>
              <a:r>
                <a:rPr lang="en-US" sz="1200" b="1" noProof="0" dirty="0" err="1"/>
                <a:t>Kieselbach</a:t>
              </a:r>
              <a:endParaRPr lang="en-US" sz="1200" b="1" noProof="0" dirty="0"/>
            </a:p>
          </p:txBody>
        </p:sp>
      </p:grpSp>
      <p:grpSp>
        <p:nvGrpSpPr>
          <p:cNvPr id="33" name="Group 32">
            <a:extLst>
              <a:ext uri="{FF2B5EF4-FFF2-40B4-BE49-F238E27FC236}">
                <a16:creationId xmlns:a16="http://schemas.microsoft.com/office/drawing/2014/main" id="{7800B722-98FF-0CC2-8491-E4BF902AFD33}"/>
              </a:ext>
            </a:extLst>
          </p:cNvPr>
          <p:cNvGrpSpPr/>
          <p:nvPr/>
        </p:nvGrpSpPr>
        <p:grpSpPr>
          <a:xfrm>
            <a:off x="6431627" y="1950747"/>
            <a:ext cx="4768185" cy="1000800"/>
            <a:chOff x="6431627" y="1950747"/>
            <a:chExt cx="4768185" cy="1000800"/>
          </a:xfrm>
        </p:grpSpPr>
        <p:sp>
          <p:nvSpPr>
            <p:cNvPr id="34" name="Rectangle 33">
              <a:extLst>
                <a:ext uri="{FF2B5EF4-FFF2-40B4-BE49-F238E27FC236}">
                  <a16:creationId xmlns:a16="http://schemas.microsoft.com/office/drawing/2014/main" id="{A830C6EC-B3BC-8F92-D7B2-45C3E9C249AB}"/>
                </a:ext>
              </a:extLst>
            </p:cNvPr>
            <p:cNvSpPr/>
            <p:nvPr/>
          </p:nvSpPr>
          <p:spPr>
            <a:xfrm>
              <a:off x="6431627" y="2000179"/>
              <a:ext cx="550800" cy="550800"/>
            </a:xfrm>
            <a:prstGeom prst="rect">
              <a:avLst/>
            </a:prstGeom>
            <a:gradFill flip="none" rotWithShape="1">
              <a:gsLst>
                <a:gs pos="0">
                  <a:srgbClr val="7213EA"/>
                </a:gs>
                <a:gs pos="100000">
                  <a:srgbClr val="1E49E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126000" rtlCol="0" anchor="ctr"/>
            <a:lstStyle/>
            <a:p>
              <a:pPr algn="ctr"/>
              <a:r>
                <a:rPr lang="en-US" sz="3200" dirty="0">
                  <a:solidFill>
                    <a:srgbClr val="FFFFFF"/>
                  </a:solidFill>
                  <a:latin typeface="+mj-lt"/>
                </a:rPr>
                <a:t>02</a:t>
              </a:r>
            </a:p>
          </p:txBody>
        </p:sp>
        <p:sp>
          <p:nvSpPr>
            <p:cNvPr id="35" name="TextBox 34">
              <a:extLst>
                <a:ext uri="{FF2B5EF4-FFF2-40B4-BE49-F238E27FC236}">
                  <a16:creationId xmlns:a16="http://schemas.microsoft.com/office/drawing/2014/main" id="{BF5CA9DB-38DF-A695-827D-1D84FE3976B2}"/>
                </a:ext>
              </a:extLst>
            </p:cNvPr>
            <p:cNvSpPr txBox="1"/>
            <p:nvPr/>
          </p:nvSpPr>
          <p:spPr>
            <a:xfrm>
              <a:off x="7125771" y="1950747"/>
              <a:ext cx="4074041" cy="1000800"/>
            </a:xfrm>
            <a:prstGeom prst="rect">
              <a:avLst/>
            </a:prstGeom>
            <a:noFill/>
          </p:spPr>
          <p:txBody>
            <a:bodyPr wrap="square" lIns="0" tIns="0" rIns="0" bIns="0">
              <a:spAutoFit/>
            </a:bodyPr>
            <a:lstStyle/>
            <a:p>
              <a:pPr lvl="0">
                <a:spcAft>
                  <a:spcPts val="600"/>
                </a:spcAft>
              </a:pPr>
              <a:r>
                <a:rPr lang="en-US" sz="1200" b="1" noProof="0" dirty="0">
                  <a:solidFill>
                    <a:schemeClr val="tx2"/>
                  </a:solidFill>
                </a:rPr>
                <a:t>Download Intune PowerShell scripts with</a:t>
              </a:r>
              <a:br>
                <a:rPr lang="en-US" sz="1200" b="1" noProof="0" dirty="0">
                  <a:solidFill>
                    <a:schemeClr val="tx2"/>
                  </a:solidFill>
                </a:rPr>
              </a:br>
              <a:r>
                <a:rPr lang="en-US" sz="1200" b="1" noProof="0" dirty="0">
                  <a:solidFill>
                    <a:schemeClr val="tx2"/>
                  </a:solidFill>
                </a:rPr>
                <a:t>Graph Explorer</a:t>
              </a:r>
            </a:p>
            <a:p>
              <a:pPr lvl="0"/>
              <a:r>
                <a:rPr lang="en-US" sz="1200" noProof="0" dirty="0"/>
                <a:t>(https://janbakker.tech/download-intune-powershell-scripts-with-graph-explorer/)</a:t>
              </a:r>
              <a:br>
                <a:rPr lang="en-US" sz="1200" noProof="0" dirty="0"/>
              </a:br>
              <a:r>
                <a:rPr lang="en-US" sz="1200" noProof="0" dirty="0"/>
                <a:t>– </a:t>
              </a:r>
              <a:r>
                <a:rPr lang="en-US" sz="1200" b="1" noProof="0" dirty="0"/>
                <a:t>Jan Bakker</a:t>
              </a:r>
            </a:p>
          </p:txBody>
        </p:sp>
      </p:grpSp>
      <p:grpSp>
        <p:nvGrpSpPr>
          <p:cNvPr id="36" name="Group 35">
            <a:extLst>
              <a:ext uri="{FF2B5EF4-FFF2-40B4-BE49-F238E27FC236}">
                <a16:creationId xmlns:a16="http://schemas.microsoft.com/office/drawing/2014/main" id="{B0E01412-A6A0-77D7-67D9-D0508C61F2A8}"/>
              </a:ext>
            </a:extLst>
          </p:cNvPr>
          <p:cNvGrpSpPr/>
          <p:nvPr/>
        </p:nvGrpSpPr>
        <p:grpSpPr>
          <a:xfrm>
            <a:off x="1004311" y="3383574"/>
            <a:ext cx="4106997" cy="1000274"/>
            <a:chOff x="1004311" y="3383574"/>
            <a:chExt cx="4106997" cy="1000274"/>
          </a:xfrm>
        </p:grpSpPr>
        <p:sp>
          <p:nvSpPr>
            <p:cNvPr id="37" name="Rectangle 36">
              <a:extLst>
                <a:ext uri="{FF2B5EF4-FFF2-40B4-BE49-F238E27FC236}">
                  <a16:creationId xmlns:a16="http://schemas.microsoft.com/office/drawing/2014/main" id="{E49E58D5-E9AF-7113-DCE2-8B17927A5C41}"/>
                </a:ext>
              </a:extLst>
            </p:cNvPr>
            <p:cNvSpPr/>
            <p:nvPr/>
          </p:nvSpPr>
          <p:spPr>
            <a:xfrm>
              <a:off x="1004311" y="3397609"/>
              <a:ext cx="549932" cy="549663"/>
            </a:xfrm>
            <a:prstGeom prst="rect">
              <a:avLst/>
            </a:prstGeom>
            <a:gradFill flip="none" rotWithShape="1">
              <a:gsLst>
                <a:gs pos="0">
                  <a:srgbClr val="7213EA"/>
                </a:gs>
                <a:gs pos="100000">
                  <a:srgbClr val="1E49E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126000" rtlCol="0" anchor="ctr"/>
            <a:lstStyle/>
            <a:p>
              <a:pPr algn="ctr"/>
              <a:r>
                <a:rPr lang="en-US" sz="3200" dirty="0">
                  <a:solidFill>
                    <a:srgbClr val="FFFFFF"/>
                  </a:solidFill>
                  <a:latin typeface="+mj-lt"/>
                </a:rPr>
                <a:t>03</a:t>
              </a:r>
            </a:p>
          </p:txBody>
        </p:sp>
        <p:sp>
          <p:nvSpPr>
            <p:cNvPr id="38" name="TextBox 37">
              <a:extLst>
                <a:ext uri="{FF2B5EF4-FFF2-40B4-BE49-F238E27FC236}">
                  <a16:creationId xmlns:a16="http://schemas.microsoft.com/office/drawing/2014/main" id="{6D7C1D35-D3CD-1B27-BBD1-9F96A555FBD2}"/>
                </a:ext>
              </a:extLst>
            </p:cNvPr>
            <p:cNvSpPr txBox="1"/>
            <p:nvPr/>
          </p:nvSpPr>
          <p:spPr>
            <a:xfrm>
              <a:off x="1669708" y="3383574"/>
              <a:ext cx="3441600" cy="1000274"/>
            </a:xfrm>
            <a:prstGeom prst="rect">
              <a:avLst/>
            </a:prstGeom>
            <a:noFill/>
          </p:spPr>
          <p:txBody>
            <a:bodyPr wrap="square" lIns="0" tIns="0" rIns="0" bIns="0">
              <a:spAutoFit/>
            </a:bodyPr>
            <a:lstStyle/>
            <a:p>
              <a:pPr lvl="0">
                <a:spcAft>
                  <a:spcPts val="600"/>
                </a:spcAft>
              </a:pPr>
              <a:r>
                <a:rPr lang="en-US" sz="1200" b="1" noProof="0" dirty="0">
                  <a:solidFill>
                    <a:schemeClr val="tx2"/>
                  </a:solidFill>
                </a:rPr>
                <a:t>Microsoft Intune securely manages identities, manages apps, and manages devices</a:t>
              </a:r>
            </a:p>
            <a:p>
              <a:pPr lvl="0"/>
              <a:r>
                <a:rPr lang="en-US" sz="1200" noProof="0" dirty="0"/>
                <a:t>(https://learn.microsoft.com/en-us/mem/intune/fundamentals/what-is-intune) – </a:t>
              </a:r>
              <a:r>
                <a:rPr lang="en-US" sz="1200" b="1" noProof="0" dirty="0"/>
                <a:t>Microsoft Learn</a:t>
              </a:r>
            </a:p>
          </p:txBody>
        </p:sp>
      </p:grpSp>
      <p:grpSp>
        <p:nvGrpSpPr>
          <p:cNvPr id="39" name="Group 38">
            <a:extLst>
              <a:ext uri="{FF2B5EF4-FFF2-40B4-BE49-F238E27FC236}">
                <a16:creationId xmlns:a16="http://schemas.microsoft.com/office/drawing/2014/main" id="{22BBD356-AEE0-5E8E-8B1C-37EE21A5E18D}"/>
              </a:ext>
            </a:extLst>
          </p:cNvPr>
          <p:cNvGrpSpPr/>
          <p:nvPr/>
        </p:nvGrpSpPr>
        <p:grpSpPr>
          <a:xfrm>
            <a:off x="6431926" y="3383574"/>
            <a:ext cx="4769044" cy="1000274"/>
            <a:chOff x="6431926" y="3383574"/>
            <a:chExt cx="4769044" cy="1000274"/>
          </a:xfrm>
        </p:grpSpPr>
        <p:sp>
          <p:nvSpPr>
            <p:cNvPr id="40" name="Rectangle 39">
              <a:extLst>
                <a:ext uri="{FF2B5EF4-FFF2-40B4-BE49-F238E27FC236}">
                  <a16:creationId xmlns:a16="http://schemas.microsoft.com/office/drawing/2014/main" id="{69566744-E24E-2D0E-6682-2EB4F92B7AE1}"/>
                </a:ext>
              </a:extLst>
            </p:cNvPr>
            <p:cNvSpPr/>
            <p:nvPr/>
          </p:nvSpPr>
          <p:spPr>
            <a:xfrm>
              <a:off x="6431926" y="3397608"/>
              <a:ext cx="550800" cy="550800"/>
            </a:xfrm>
            <a:prstGeom prst="rect">
              <a:avLst/>
            </a:prstGeom>
            <a:gradFill flip="none" rotWithShape="1">
              <a:gsLst>
                <a:gs pos="0">
                  <a:srgbClr val="7213EA"/>
                </a:gs>
                <a:gs pos="100000">
                  <a:srgbClr val="1E49E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126000" rtlCol="0" anchor="ctr"/>
            <a:lstStyle/>
            <a:p>
              <a:pPr algn="ctr"/>
              <a:r>
                <a:rPr lang="en-US" sz="3200" dirty="0">
                  <a:solidFill>
                    <a:srgbClr val="FFFFFF"/>
                  </a:solidFill>
                  <a:latin typeface="+mj-lt"/>
                </a:rPr>
                <a:t>04</a:t>
              </a:r>
            </a:p>
          </p:txBody>
        </p:sp>
        <p:sp>
          <p:nvSpPr>
            <p:cNvPr id="41" name="TextBox 40">
              <a:extLst>
                <a:ext uri="{FF2B5EF4-FFF2-40B4-BE49-F238E27FC236}">
                  <a16:creationId xmlns:a16="http://schemas.microsoft.com/office/drawing/2014/main" id="{E559E909-841F-41C1-8875-FF270F835E5D}"/>
                </a:ext>
              </a:extLst>
            </p:cNvPr>
            <p:cNvSpPr txBox="1"/>
            <p:nvPr/>
          </p:nvSpPr>
          <p:spPr>
            <a:xfrm>
              <a:off x="7125770" y="3383574"/>
              <a:ext cx="4075200" cy="1000274"/>
            </a:xfrm>
            <a:prstGeom prst="rect">
              <a:avLst/>
            </a:prstGeom>
            <a:noFill/>
          </p:spPr>
          <p:txBody>
            <a:bodyPr wrap="square" lIns="0" tIns="0" rIns="0" bIns="0">
              <a:spAutoFit/>
            </a:bodyPr>
            <a:lstStyle/>
            <a:p>
              <a:pPr lvl="0">
                <a:spcAft>
                  <a:spcPts val="600"/>
                </a:spcAft>
              </a:pPr>
              <a:r>
                <a:rPr lang="en-US" sz="1200" b="1" noProof="0">
                  <a:solidFill>
                    <a:schemeClr val="tx2"/>
                  </a:solidFill>
                </a:rPr>
                <a:t>Microsoft Sentinel – Custom Data Connector for Microsoft Intune</a:t>
              </a:r>
            </a:p>
            <a:p>
              <a:pPr lvl="0"/>
              <a:r>
                <a:rPr lang="en-US" sz="1200" noProof="0"/>
                <a:t>(https://infosecwriteups.com/microsoft-sentinel-custom-data-connector-for-microsoft-intune-04b19b7e0006)</a:t>
              </a:r>
              <a:br>
                <a:rPr lang="en-US" sz="1200" noProof="0"/>
              </a:br>
              <a:r>
                <a:rPr lang="en-US" sz="1200" noProof="0"/>
                <a:t>– </a:t>
              </a:r>
              <a:r>
                <a:rPr lang="en-US" sz="1200" b="1" noProof="0"/>
                <a:t>Usama Saleem</a:t>
              </a:r>
              <a:endParaRPr lang="en-US" sz="1200" b="1" noProof="0" dirty="0"/>
            </a:p>
          </p:txBody>
        </p:sp>
      </p:grpSp>
      <p:grpSp>
        <p:nvGrpSpPr>
          <p:cNvPr id="42" name="Group 41">
            <a:extLst>
              <a:ext uri="{FF2B5EF4-FFF2-40B4-BE49-F238E27FC236}">
                <a16:creationId xmlns:a16="http://schemas.microsoft.com/office/drawing/2014/main" id="{93C3587D-9E38-F132-6417-679FF5CA6783}"/>
              </a:ext>
            </a:extLst>
          </p:cNvPr>
          <p:cNvGrpSpPr/>
          <p:nvPr/>
        </p:nvGrpSpPr>
        <p:grpSpPr>
          <a:xfrm>
            <a:off x="1004311" y="4802533"/>
            <a:ext cx="4974602" cy="1000274"/>
            <a:chOff x="1004311" y="4802533"/>
            <a:chExt cx="4974602" cy="1000274"/>
          </a:xfrm>
        </p:grpSpPr>
        <p:sp>
          <p:nvSpPr>
            <p:cNvPr id="43" name="Rectangle 42">
              <a:extLst>
                <a:ext uri="{FF2B5EF4-FFF2-40B4-BE49-F238E27FC236}">
                  <a16:creationId xmlns:a16="http://schemas.microsoft.com/office/drawing/2014/main" id="{0267A19E-9FE5-28E8-CAE4-4EF0D824C313}"/>
                </a:ext>
              </a:extLst>
            </p:cNvPr>
            <p:cNvSpPr/>
            <p:nvPr/>
          </p:nvSpPr>
          <p:spPr>
            <a:xfrm>
              <a:off x="1004311" y="4822950"/>
              <a:ext cx="550747" cy="550800"/>
            </a:xfrm>
            <a:prstGeom prst="rect">
              <a:avLst/>
            </a:prstGeom>
            <a:gradFill flip="none" rotWithShape="1">
              <a:gsLst>
                <a:gs pos="0">
                  <a:srgbClr val="7213EA"/>
                </a:gs>
                <a:gs pos="100000">
                  <a:srgbClr val="1E49E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126000" rtlCol="0" anchor="ctr"/>
            <a:lstStyle/>
            <a:p>
              <a:pPr algn="ctr"/>
              <a:r>
                <a:rPr lang="en-US" sz="3200" dirty="0">
                  <a:solidFill>
                    <a:srgbClr val="FFFFFF"/>
                  </a:solidFill>
                  <a:latin typeface="+mj-lt"/>
                </a:rPr>
                <a:t>05</a:t>
              </a:r>
            </a:p>
          </p:txBody>
        </p:sp>
        <p:sp>
          <p:nvSpPr>
            <p:cNvPr id="44" name="TextBox 43">
              <a:extLst>
                <a:ext uri="{FF2B5EF4-FFF2-40B4-BE49-F238E27FC236}">
                  <a16:creationId xmlns:a16="http://schemas.microsoft.com/office/drawing/2014/main" id="{ECD48D26-FB70-62BD-56A5-92F5A649B9D1}"/>
                </a:ext>
              </a:extLst>
            </p:cNvPr>
            <p:cNvSpPr txBox="1"/>
            <p:nvPr/>
          </p:nvSpPr>
          <p:spPr>
            <a:xfrm>
              <a:off x="1669712" y="4802533"/>
              <a:ext cx="4309201" cy="1000274"/>
            </a:xfrm>
            <a:prstGeom prst="rect">
              <a:avLst/>
            </a:prstGeom>
            <a:noFill/>
            <a:ln w="3175">
              <a:noFill/>
            </a:ln>
          </p:spPr>
          <p:txBody>
            <a:bodyPr wrap="square" lIns="0" tIns="0" rIns="0" bIns="0">
              <a:spAutoFit/>
            </a:bodyPr>
            <a:lstStyle/>
            <a:p>
              <a:pPr lvl="0">
                <a:spcAft>
                  <a:spcPts val="600"/>
                </a:spcAft>
              </a:pPr>
              <a:r>
                <a:rPr lang="en-US" sz="1200" b="1" noProof="0" dirty="0">
                  <a:solidFill>
                    <a:schemeClr val="tx2"/>
                  </a:solidFill>
                </a:rPr>
                <a:t>Step-by-step guide to create a lab and enroll the devices with Intune by using </a:t>
              </a:r>
              <a:r>
                <a:rPr lang="en-US" sz="1200" b="1" noProof="0" dirty="0" err="1">
                  <a:solidFill>
                    <a:schemeClr val="tx2"/>
                  </a:solidFill>
                </a:rPr>
                <a:t>AutoPilot</a:t>
              </a:r>
              <a:endParaRPr lang="en-US" sz="1200" b="1" noProof="0" dirty="0">
                <a:solidFill>
                  <a:schemeClr val="tx2"/>
                </a:solidFill>
              </a:endParaRPr>
            </a:p>
            <a:p>
              <a:pPr lvl="0">
                <a:spcAft>
                  <a:spcPts val="600"/>
                </a:spcAft>
              </a:pPr>
              <a:r>
                <a:rPr lang="en-US" sz="1200" noProof="0" dirty="0"/>
                <a:t>(https://www.alexandrumarin.com/step-by-step-guide-to-create-a-lab-and-enroll-the-devices-with-intune-by-using-autopilot/)</a:t>
              </a:r>
              <a:br>
                <a:rPr lang="en-US" sz="1200" noProof="0" dirty="0"/>
              </a:br>
              <a:r>
                <a:rPr lang="en-US" sz="1200" noProof="0" dirty="0"/>
                <a:t>– </a:t>
              </a:r>
              <a:r>
                <a:rPr lang="en-US" sz="1200" b="1" noProof="0" dirty="0"/>
                <a:t>Alexandru Marin</a:t>
              </a:r>
            </a:p>
          </p:txBody>
        </p:sp>
      </p:grpSp>
      <p:grpSp>
        <p:nvGrpSpPr>
          <p:cNvPr id="45" name="Group 44">
            <a:extLst>
              <a:ext uri="{FF2B5EF4-FFF2-40B4-BE49-F238E27FC236}">
                <a16:creationId xmlns:a16="http://schemas.microsoft.com/office/drawing/2014/main" id="{80B830C9-4DC3-5418-21BD-672C0699FD19}"/>
              </a:ext>
            </a:extLst>
          </p:cNvPr>
          <p:cNvGrpSpPr/>
          <p:nvPr/>
        </p:nvGrpSpPr>
        <p:grpSpPr>
          <a:xfrm>
            <a:off x="6431519" y="4802533"/>
            <a:ext cx="4769453" cy="1000800"/>
            <a:chOff x="6431519" y="4802533"/>
            <a:chExt cx="4769453" cy="1000800"/>
          </a:xfrm>
        </p:grpSpPr>
        <p:sp>
          <p:nvSpPr>
            <p:cNvPr id="46" name="Rectangle 45">
              <a:extLst>
                <a:ext uri="{FF2B5EF4-FFF2-40B4-BE49-F238E27FC236}">
                  <a16:creationId xmlns:a16="http://schemas.microsoft.com/office/drawing/2014/main" id="{863974F9-9DB0-BC9C-C28F-DE9DFD0E29A7}"/>
                </a:ext>
              </a:extLst>
            </p:cNvPr>
            <p:cNvSpPr/>
            <p:nvPr/>
          </p:nvSpPr>
          <p:spPr>
            <a:xfrm>
              <a:off x="6431519" y="4822950"/>
              <a:ext cx="550746" cy="550800"/>
            </a:xfrm>
            <a:prstGeom prst="rect">
              <a:avLst/>
            </a:prstGeom>
            <a:gradFill flip="none" rotWithShape="1">
              <a:gsLst>
                <a:gs pos="0">
                  <a:srgbClr val="7213EA"/>
                </a:gs>
                <a:gs pos="100000">
                  <a:srgbClr val="1E49E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126000" rtlCol="0" anchor="ctr"/>
            <a:lstStyle/>
            <a:p>
              <a:pPr algn="ctr"/>
              <a:r>
                <a:rPr lang="en-US" sz="3200" dirty="0">
                  <a:solidFill>
                    <a:srgbClr val="FFFFFF"/>
                  </a:solidFill>
                  <a:latin typeface="+mj-lt"/>
                </a:rPr>
                <a:t>06</a:t>
              </a:r>
            </a:p>
          </p:txBody>
        </p:sp>
        <p:sp>
          <p:nvSpPr>
            <p:cNvPr id="47" name="TextBox 46">
              <a:extLst>
                <a:ext uri="{FF2B5EF4-FFF2-40B4-BE49-F238E27FC236}">
                  <a16:creationId xmlns:a16="http://schemas.microsoft.com/office/drawing/2014/main" id="{28348298-A93D-3AE1-2CFF-B83791BBB680}"/>
                </a:ext>
              </a:extLst>
            </p:cNvPr>
            <p:cNvSpPr txBox="1"/>
            <p:nvPr/>
          </p:nvSpPr>
          <p:spPr>
            <a:xfrm>
              <a:off x="7125772" y="4802533"/>
              <a:ext cx="4075200" cy="1000800"/>
            </a:xfrm>
            <a:prstGeom prst="rect">
              <a:avLst/>
            </a:prstGeom>
            <a:noFill/>
          </p:spPr>
          <p:txBody>
            <a:bodyPr wrap="square" lIns="0" tIns="0" rIns="0" bIns="0">
              <a:spAutoFit/>
            </a:bodyPr>
            <a:lstStyle/>
            <a:p>
              <a:pPr lvl="0">
                <a:spcAft>
                  <a:spcPts val="600"/>
                </a:spcAft>
              </a:pPr>
              <a:r>
                <a:rPr lang="en-US" sz="1200" b="1" noProof="0" dirty="0">
                  <a:solidFill>
                    <a:schemeClr val="tx2"/>
                  </a:solidFill>
                </a:rPr>
                <a:t>Unable to </a:t>
              </a:r>
              <a:r>
                <a:rPr lang="en-US" sz="1200" b="1" noProof="0">
                  <a:solidFill>
                    <a:schemeClr val="tx2"/>
                  </a:solidFill>
                </a:rPr>
                <a:t>get Sign-Ins </a:t>
              </a:r>
              <a:r>
                <a:rPr lang="en-US" sz="1200" b="1" noProof="0" dirty="0">
                  <a:solidFill>
                    <a:schemeClr val="tx2"/>
                  </a:solidFill>
                </a:rPr>
                <a:t>for Service Principal using Microsoft Graph API</a:t>
              </a:r>
            </a:p>
            <a:p>
              <a:pPr lvl="0"/>
              <a:r>
                <a:rPr lang="en-US" sz="1200" noProof="0" dirty="0"/>
                <a:t>(https://stackoverflow.com/questions/67302812/unable-to-get-sign-ins-for-service-principal-using-microsoft-graph-api)</a:t>
              </a:r>
              <a:br>
                <a:rPr lang="en-US" sz="1200" noProof="0" dirty="0"/>
              </a:br>
              <a:r>
                <a:rPr lang="en-US" sz="1200" noProof="0" dirty="0"/>
                <a:t>– </a:t>
              </a:r>
              <a:r>
                <a:rPr lang="en-US" sz="1200" b="1" noProof="0" dirty="0" err="1"/>
                <a:t>StackOverflow</a:t>
              </a:r>
              <a:r>
                <a:rPr lang="en-US" sz="1200" b="1" noProof="0" dirty="0"/>
                <a:t> user </a:t>
              </a:r>
              <a:r>
                <a:rPr lang="en-US" sz="1200" b="1" noProof="0" dirty="0" err="1"/>
                <a:t>Minkus</a:t>
              </a:r>
              <a:endParaRPr lang="en-US" sz="1200" b="1" noProof="0" dirty="0"/>
            </a:p>
          </p:txBody>
        </p:sp>
      </p:grpSp>
    </p:spTree>
    <p:extLst>
      <p:ext uri="{BB962C8B-B14F-4D97-AF65-F5344CB8AC3E}">
        <p14:creationId xmlns:p14="http://schemas.microsoft.com/office/powerpoint/2010/main" val="74389141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AB9808F3-6CBE-44D1-BC83-5BFA74A0532D}"/>
              </a:ext>
            </a:extLst>
          </p:cNvPr>
          <p:cNvSpPr>
            <a:spLocks noGrp="1"/>
          </p:cNvSpPr>
          <p:nvPr>
            <p:ph type="ctrTitle"/>
          </p:nvPr>
        </p:nvSpPr>
        <p:spPr>
          <a:xfrm>
            <a:off x="1289860" y="2398601"/>
            <a:ext cx="5252400" cy="2367199"/>
          </a:xfrm>
        </p:spPr>
        <p:txBody>
          <a:bodyPr/>
          <a:lstStyle/>
          <a:p>
            <a:r>
              <a:rPr lang="en-US" noProof="0"/>
              <a:t>Summary</a:t>
            </a:r>
            <a:endParaRPr lang="en-US" dirty="0"/>
          </a:p>
        </p:txBody>
      </p:sp>
      <p:sp>
        <p:nvSpPr>
          <p:cNvPr id="5" name="Text Placeholder 4">
            <a:extLst>
              <a:ext uri="{FF2B5EF4-FFF2-40B4-BE49-F238E27FC236}">
                <a16:creationId xmlns:a16="http://schemas.microsoft.com/office/drawing/2014/main" id="{AC29A64C-C739-4C0C-9FB3-C52CD5A3BFBE}"/>
              </a:ext>
            </a:extLst>
          </p:cNvPr>
          <p:cNvSpPr>
            <a:spLocks noGrp="1"/>
          </p:cNvSpPr>
          <p:nvPr>
            <p:ph type="body" sz="quarter" idx="14"/>
          </p:nvPr>
        </p:nvSpPr>
        <p:spPr>
          <a:xfrm>
            <a:off x="1289860" y="1140069"/>
            <a:ext cx="1082675" cy="812530"/>
          </a:xfrm>
        </p:spPr>
        <p:txBody>
          <a:bodyPr/>
          <a:lstStyle/>
          <a:p>
            <a:r>
              <a:rPr lang="en-US"/>
              <a:t>6</a:t>
            </a:r>
            <a:endParaRPr lang="en-US" dirty="0"/>
          </a:p>
        </p:txBody>
      </p:sp>
      <p:sp>
        <p:nvSpPr>
          <p:cNvPr id="11" name="Text Placeholder 10">
            <a:extLst>
              <a:ext uri="{FF2B5EF4-FFF2-40B4-BE49-F238E27FC236}">
                <a16:creationId xmlns:a16="http://schemas.microsoft.com/office/drawing/2014/main" id="{B4850298-5093-478A-AEA1-BBB5C6BC25A8}"/>
              </a:ext>
            </a:extLst>
          </p:cNvPr>
          <p:cNvSpPr>
            <a:spLocks noGrp="1"/>
          </p:cNvSpPr>
          <p:nvPr>
            <p:ph type="body" sz="quarter" idx="13"/>
          </p:nvPr>
        </p:nvSpPr>
        <p:spPr/>
        <p:txBody>
          <a:bodyPr/>
          <a:lstStyle/>
          <a:p>
            <a:endParaRPr lang="en-US" dirty="0"/>
          </a:p>
        </p:txBody>
      </p:sp>
    </p:spTree>
    <p:extLst>
      <p:ext uri="{BB962C8B-B14F-4D97-AF65-F5344CB8AC3E}">
        <p14:creationId xmlns:p14="http://schemas.microsoft.com/office/powerpoint/2010/main" val="370184903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A3B792-1619-53F5-7F2D-3C4FD746AA3D}"/>
            </a:ext>
          </a:extLst>
        </p:cNvPr>
        <p:cNvGrpSpPr/>
        <p:nvPr/>
      </p:nvGrpSpPr>
      <p:grpSpPr>
        <a:xfrm>
          <a:off x="0" y="0"/>
          <a:ext cx="0" cy="0"/>
          <a:chOff x="0" y="0"/>
          <a:chExt cx="0" cy="0"/>
        </a:xfrm>
      </p:grpSpPr>
      <p:grpSp>
        <p:nvGrpSpPr>
          <p:cNvPr id="80" name="Group 79">
            <a:extLst>
              <a:ext uri="{FF2B5EF4-FFF2-40B4-BE49-F238E27FC236}">
                <a16:creationId xmlns:a16="http://schemas.microsoft.com/office/drawing/2014/main" id="{B98A1A52-3F37-9F93-9399-4BC8E02490AB}"/>
              </a:ext>
            </a:extLst>
          </p:cNvPr>
          <p:cNvGrpSpPr/>
          <p:nvPr/>
        </p:nvGrpSpPr>
        <p:grpSpPr>
          <a:xfrm>
            <a:off x="995364" y="2160729"/>
            <a:ext cx="10204450" cy="3906622"/>
            <a:chOff x="995364" y="1252169"/>
            <a:chExt cx="10671492" cy="4602368"/>
          </a:xfrm>
          <a:solidFill>
            <a:schemeClr val="bg2"/>
          </a:solidFill>
        </p:grpSpPr>
        <p:sp>
          <p:nvSpPr>
            <p:cNvPr id="2" name="Rectangle 1">
              <a:extLst>
                <a:ext uri="{FF2B5EF4-FFF2-40B4-BE49-F238E27FC236}">
                  <a16:creationId xmlns:a16="http://schemas.microsoft.com/office/drawing/2014/main" id="{07C94A39-AA76-F233-2B57-9E39E9F2F692}"/>
                </a:ext>
              </a:extLst>
            </p:cNvPr>
            <p:cNvSpPr/>
            <p:nvPr/>
          </p:nvSpPr>
          <p:spPr>
            <a:xfrm>
              <a:off x="995364" y="1252169"/>
              <a:ext cx="2052636" cy="460236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l"/>
              <a:endParaRPr lang="en-US" sz="1500" dirty="0" err="1">
                <a:solidFill>
                  <a:srgbClr val="FFFFFF"/>
                </a:solidFill>
              </a:endParaRPr>
            </a:p>
          </p:txBody>
        </p:sp>
        <p:sp>
          <p:nvSpPr>
            <p:cNvPr id="31" name="Rectangle 30">
              <a:extLst>
                <a:ext uri="{FF2B5EF4-FFF2-40B4-BE49-F238E27FC236}">
                  <a16:creationId xmlns:a16="http://schemas.microsoft.com/office/drawing/2014/main" id="{CCA2418A-2883-B958-2ABD-57A94EC1D6CC}"/>
                </a:ext>
              </a:extLst>
            </p:cNvPr>
            <p:cNvSpPr/>
            <p:nvPr/>
          </p:nvSpPr>
          <p:spPr>
            <a:xfrm>
              <a:off x="3150078" y="1252169"/>
              <a:ext cx="2052636" cy="460236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l"/>
              <a:endParaRPr lang="en-US" sz="1500" dirty="0" err="1">
                <a:solidFill>
                  <a:srgbClr val="FFFFFF"/>
                </a:solidFill>
              </a:endParaRPr>
            </a:p>
          </p:txBody>
        </p:sp>
        <p:sp>
          <p:nvSpPr>
            <p:cNvPr id="42" name="Rectangle 41">
              <a:extLst>
                <a:ext uri="{FF2B5EF4-FFF2-40B4-BE49-F238E27FC236}">
                  <a16:creationId xmlns:a16="http://schemas.microsoft.com/office/drawing/2014/main" id="{E75AAFDB-A849-3A07-8ECD-A4952D6666A0}"/>
                </a:ext>
              </a:extLst>
            </p:cNvPr>
            <p:cNvSpPr/>
            <p:nvPr/>
          </p:nvSpPr>
          <p:spPr>
            <a:xfrm>
              <a:off x="5304792" y="1252169"/>
              <a:ext cx="2052636" cy="460236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l"/>
              <a:endParaRPr lang="en-US" sz="1500" dirty="0" err="1">
                <a:solidFill>
                  <a:srgbClr val="FFFFFF"/>
                </a:solidFill>
              </a:endParaRPr>
            </a:p>
          </p:txBody>
        </p:sp>
        <p:sp>
          <p:nvSpPr>
            <p:cNvPr id="57" name="Rectangle 56">
              <a:extLst>
                <a:ext uri="{FF2B5EF4-FFF2-40B4-BE49-F238E27FC236}">
                  <a16:creationId xmlns:a16="http://schemas.microsoft.com/office/drawing/2014/main" id="{CE84E122-BA2B-4B66-A748-3F24E26263E5}"/>
                </a:ext>
              </a:extLst>
            </p:cNvPr>
            <p:cNvSpPr/>
            <p:nvPr/>
          </p:nvSpPr>
          <p:spPr>
            <a:xfrm>
              <a:off x="7459506" y="1252169"/>
              <a:ext cx="2052636" cy="460236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l"/>
              <a:endParaRPr lang="en-US" sz="1500" dirty="0" err="1">
                <a:solidFill>
                  <a:srgbClr val="FFFFFF"/>
                </a:solidFill>
              </a:endParaRPr>
            </a:p>
          </p:txBody>
        </p:sp>
        <p:sp>
          <p:nvSpPr>
            <p:cNvPr id="73" name="Rectangle 72">
              <a:extLst>
                <a:ext uri="{FF2B5EF4-FFF2-40B4-BE49-F238E27FC236}">
                  <a16:creationId xmlns:a16="http://schemas.microsoft.com/office/drawing/2014/main" id="{376C6148-B91C-2A34-B18B-DDF10A760177}"/>
                </a:ext>
              </a:extLst>
            </p:cNvPr>
            <p:cNvSpPr/>
            <p:nvPr/>
          </p:nvSpPr>
          <p:spPr>
            <a:xfrm>
              <a:off x="9614220" y="1252169"/>
              <a:ext cx="2052636" cy="460236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l"/>
              <a:endParaRPr lang="en-US" sz="1500" dirty="0" err="1">
                <a:solidFill>
                  <a:srgbClr val="FFFFFF"/>
                </a:solidFill>
              </a:endParaRPr>
            </a:p>
          </p:txBody>
        </p:sp>
      </p:grpSp>
      <p:sp>
        <p:nvSpPr>
          <p:cNvPr id="3" name="Title 2">
            <a:extLst>
              <a:ext uri="{FF2B5EF4-FFF2-40B4-BE49-F238E27FC236}">
                <a16:creationId xmlns:a16="http://schemas.microsoft.com/office/drawing/2014/main" id="{1139E542-F540-34B6-D303-AB8FA1396FE6}"/>
              </a:ext>
            </a:extLst>
          </p:cNvPr>
          <p:cNvSpPr>
            <a:spLocks noGrp="1"/>
          </p:cNvSpPr>
          <p:nvPr>
            <p:ph type="title"/>
          </p:nvPr>
        </p:nvSpPr>
        <p:spPr/>
        <p:txBody>
          <a:bodyPr/>
          <a:lstStyle/>
          <a:p>
            <a:r>
              <a:rPr lang="en-US"/>
              <a:t>Wrap-up</a:t>
            </a:r>
            <a:endParaRPr lang="en-US" dirty="0"/>
          </a:p>
        </p:txBody>
      </p:sp>
      <p:sp>
        <p:nvSpPr>
          <p:cNvPr id="14" name="TextBox 13">
            <a:extLst>
              <a:ext uri="{FF2B5EF4-FFF2-40B4-BE49-F238E27FC236}">
                <a16:creationId xmlns:a16="http://schemas.microsoft.com/office/drawing/2014/main" id="{5A67B898-A799-9260-92B0-47CD7157979D}"/>
              </a:ext>
            </a:extLst>
          </p:cNvPr>
          <p:cNvSpPr txBox="1"/>
          <p:nvPr/>
        </p:nvSpPr>
        <p:spPr>
          <a:xfrm>
            <a:off x="1131573" y="2625684"/>
            <a:ext cx="1749289" cy="860400"/>
          </a:xfrm>
          <a:prstGeom prst="rect">
            <a:avLst/>
          </a:prstGeom>
          <a:noFill/>
        </p:spPr>
        <p:txBody>
          <a:bodyPr wrap="square" lIns="0" tIns="0" rIns="0" bIns="0">
            <a:spAutoFit/>
          </a:bodyPr>
          <a:lstStyle/>
          <a:p>
            <a:pPr>
              <a:spcAft>
                <a:spcPts val="600"/>
              </a:spcAft>
            </a:pPr>
            <a:r>
              <a:rPr lang="en-US" sz="1400" dirty="0"/>
              <a:t>Provided a brief background of the incident that inspired this presentation.</a:t>
            </a:r>
          </a:p>
        </p:txBody>
      </p:sp>
      <p:grpSp>
        <p:nvGrpSpPr>
          <p:cNvPr id="93" name="Group 92">
            <a:extLst>
              <a:ext uri="{FF2B5EF4-FFF2-40B4-BE49-F238E27FC236}">
                <a16:creationId xmlns:a16="http://schemas.microsoft.com/office/drawing/2014/main" id="{9A4AF0EE-C2F5-C258-837F-7772CD299A5F}"/>
              </a:ext>
            </a:extLst>
          </p:cNvPr>
          <p:cNvGrpSpPr/>
          <p:nvPr/>
        </p:nvGrpSpPr>
        <p:grpSpPr>
          <a:xfrm>
            <a:off x="3580509" y="1552327"/>
            <a:ext cx="925200" cy="923527"/>
            <a:chOff x="16241527" y="1400398"/>
            <a:chExt cx="925200" cy="923527"/>
          </a:xfrm>
        </p:grpSpPr>
        <p:sp>
          <p:nvSpPr>
            <p:cNvPr id="17" name="Rectangle 16">
              <a:extLst>
                <a:ext uri="{FF2B5EF4-FFF2-40B4-BE49-F238E27FC236}">
                  <a16:creationId xmlns:a16="http://schemas.microsoft.com/office/drawing/2014/main" id="{6F685403-EFDA-89A4-9CC4-1658CA0DDDBC}"/>
                </a:ext>
              </a:extLst>
            </p:cNvPr>
            <p:cNvSpPr/>
            <p:nvPr/>
          </p:nvSpPr>
          <p:spPr>
            <a:xfrm>
              <a:off x="16241527" y="1400398"/>
              <a:ext cx="925200" cy="923527"/>
            </a:xfrm>
            <a:prstGeom prst="rect">
              <a:avLst/>
            </a:prstGeom>
            <a:gradFill flip="none" rotWithShape="1">
              <a:gsLst>
                <a:gs pos="0">
                  <a:srgbClr val="7213EA"/>
                </a:gs>
                <a:gs pos="100000">
                  <a:srgbClr val="1E49E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l"/>
              <a:endParaRPr lang="en-US" sz="1500" dirty="0" err="1">
                <a:solidFill>
                  <a:srgbClr val="FFFFFF"/>
                </a:solidFill>
              </a:endParaRPr>
            </a:p>
          </p:txBody>
        </p:sp>
        <p:grpSp>
          <p:nvGrpSpPr>
            <p:cNvPr id="32" name="Graphic 30">
              <a:extLst>
                <a:ext uri="{FF2B5EF4-FFF2-40B4-BE49-F238E27FC236}">
                  <a16:creationId xmlns:a16="http://schemas.microsoft.com/office/drawing/2014/main" id="{7A783621-4704-80F0-93FA-F375E5D137F5}"/>
                </a:ext>
              </a:extLst>
            </p:cNvPr>
            <p:cNvGrpSpPr/>
            <p:nvPr/>
          </p:nvGrpSpPr>
          <p:grpSpPr>
            <a:xfrm>
              <a:off x="16400413" y="1631662"/>
              <a:ext cx="608400" cy="482400"/>
              <a:chOff x="4865565" y="1631648"/>
              <a:chExt cx="607409" cy="484032"/>
            </a:xfrm>
            <a:noFill/>
          </p:grpSpPr>
          <p:sp>
            <p:nvSpPr>
              <p:cNvPr id="33" name="Freeform: Shape 32">
                <a:extLst>
                  <a:ext uri="{FF2B5EF4-FFF2-40B4-BE49-F238E27FC236}">
                    <a16:creationId xmlns:a16="http://schemas.microsoft.com/office/drawing/2014/main" id="{DB16F31B-76DB-5BEB-388F-075379163AFD}"/>
                  </a:ext>
                </a:extLst>
              </p:cNvPr>
              <p:cNvSpPr/>
              <p:nvPr/>
            </p:nvSpPr>
            <p:spPr>
              <a:xfrm>
                <a:off x="4950987" y="1849937"/>
                <a:ext cx="189815" cy="189816"/>
              </a:xfrm>
              <a:custGeom>
                <a:avLst/>
                <a:gdLst>
                  <a:gd name="connsiteX0" fmla="*/ 139941 w 189818"/>
                  <a:gd name="connsiteY0" fmla="*/ -569 h 189818"/>
                  <a:gd name="connsiteX1" fmla="*/ 189474 w 189818"/>
                  <a:gd name="connsiteY1" fmla="*/ 48964 h 189818"/>
                  <a:gd name="connsiteX2" fmla="*/ 189474 w 189818"/>
                  <a:gd name="connsiteY2" fmla="*/ 139716 h 189818"/>
                  <a:gd name="connsiteX3" fmla="*/ 139941 w 189818"/>
                  <a:gd name="connsiteY3" fmla="*/ 189249 h 189818"/>
                  <a:gd name="connsiteX4" fmla="*/ 49189 w 189818"/>
                  <a:gd name="connsiteY4" fmla="*/ 189249 h 189818"/>
                  <a:gd name="connsiteX5" fmla="*/ -344 w 189818"/>
                  <a:gd name="connsiteY5" fmla="*/ 139716 h 189818"/>
                  <a:gd name="connsiteX6" fmla="*/ -344 w 189818"/>
                  <a:gd name="connsiteY6" fmla="*/ 48964 h 189818"/>
                  <a:gd name="connsiteX7" fmla="*/ 49189 w 189818"/>
                  <a:gd name="connsiteY7" fmla="*/ -569 h 189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9818" h="189818">
                    <a:moveTo>
                      <a:pt x="139941" y="-569"/>
                    </a:moveTo>
                    <a:cubicBezTo>
                      <a:pt x="167294" y="-569"/>
                      <a:pt x="189474" y="21611"/>
                      <a:pt x="189474" y="48964"/>
                    </a:cubicBezTo>
                    <a:lnTo>
                      <a:pt x="189474" y="139716"/>
                    </a:lnTo>
                    <a:cubicBezTo>
                      <a:pt x="189474" y="167069"/>
                      <a:pt x="167294" y="189249"/>
                      <a:pt x="139941" y="189249"/>
                    </a:cubicBezTo>
                    <a:lnTo>
                      <a:pt x="49189" y="189249"/>
                    </a:lnTo>
                    <a:cubicBezTo>
                      <a:pt x="21836" y="189249"/>
                      <a:pt x="-344" y="167069"/>
                      <a:pt x="-344" y="139716"/>
                    </a:cubicBezTo>
                    <a:lnTo>
                      <a:pt x="-344" y="48964"/>
                    </a:lnTo>
                    <a:cubicBezTo>
                      <a:pt x="-344" y="21611"/>
                      <a:pt x="21836" y="-569"/>
                      <a:pt x="49189" y="-569"/>
                    </a:cubicBezTo>
                    <a:close/>
                  </a:path>
                </a:pathLst>
              </a:custGeom>
              <a:noFill/>
              <a:ln w="12700" cap="flat">
                <a:solidFill>
                  <a:schemeClr val="bg1"/>
                </a:solidFill>
                <a:prstDash val="solid"/>
                <a:miter/>
              </a:ln>
            </p:spPr>
            <p:txBody>
              <a:bodyPr lIns="90000" tIns="46800" rIns="90000" bIns="46800" rtlCol="0" anchor="ctr"/>
              <a:lstStyle/>
              <a:p>
                <a:endParaRPr lang="en-US"/>
              </a:p>
            </p:txBody>
          </p:sp>
          <p:sp>
            <p:nvSpPr>
              <p:cNvPr id="34" name="Freeform: Shape 33">
                <a:extLst>
                  <a:ext uri="{FF2B5EF4-FFF2-40B4-BE49-F238E27FC236}">
                    <a16:creationId xmlns:a16="http://schemas.microsoft.com/office/drawing/2014/main" id="{BB237BEF-23D6-21EC-8914-88EB85391B97}"/>
                  </a:ext>
                </a:extLst>
              </p:cNvPr>
              <p:cNvSpPr/>
              <p:nvPr/>
            </p:nvSpPr>
            <p:spPr>
              <a:xfrm>
                <a:off x="5216728" y="1868919"/>
                <a:ext cx="180325" cy="9490"/>
              </a:xfrm>
              <a:custGeom>
                <a:avLst/>
                <a:gdLst>
                  <a:gd name="connsiteX0" fmla="*/ -344 w 180327"/>
                  <a:gd name="connsiteY0" fmla="*/ -569 h 9490"/>
                  <a:gd name="connsiteX1" fmla="*/ 179983 w 180327"/>
                  <a:gd name="connsiteY1" fmla="*/ -569 h 9490"/>
                </a:gdLst>
                <a:ahLst/>
                <a:cxnLst>
                  <a:cxn ang="0">
                    <a:pos x="connsiteX0" y="connsiteY0"/>
                  </a:cxn>
                  <a:cxn ang="0">
                    <a:pos x="connsiteX1" y="connsiteY1"/>
                  </a:cxn>
                </a:cxnLst>
                <a:rect l="l" t="t" r="r" b="b"/>
                <a:pathLst>
                  <a:path w="180327" h="9490">
                    <a:moveTo>
                      <a:pt x="-344" y="-569"/>
                    </a:moveTo>
                    <a:lnTo>
                      <a:pt x="179983" y="-569"/>
                    </a:lnTo>
                  </a:path>
                </a:pathLst>
              </a:custGeom>
              <a:noFill/>
              <a:ln w="12700" cap="flat">
                <a:solidFill>
                  <a:schemeClr val="bg1"/>
                </a:solidFill>
                <a:prstDash val="solid"/>
                <a:miter/>
              </a:ln>
            </p:spPr>
            <p:txBody>
              <a:bodyPr lIns="90000" tIns="46800" rIns="90000" bIns="46800" rtlCol="0" anchor="ctr"/>
              <a:lstStyle/>
              <a:p>
                <a:endParaRPr lang="en-US"/>
              </a:p>
            </p:txBody>
          </p:sp>
          <p:sp>
            <p:nvSpPr>
              <p:cNvPr id="35" name="Freeform: Shape 34">
                <a:extLst>
                  <a:ext uri="{FF2B5EF4-FFF2-40B4-BE49-F238E27FC236}">
                    <a16:creationId xmlns:a16="http://schemas.microsoft.com/office/drawing/2014/main" id="{98CA41E7-4986-7D9A-6C6B-88BEF686F489}"/>
                  </a:ext>
                </a:extLst>
              </p:cNvPr>
              <p:cNvSpPr/>
              <p:nvPr/>
            </p:nvSpPr>
            <p:spPr>
              <a:xfrm>
                <a:off x="5216728" y="1944845"/>
                <a:ext cx="180325" cy="9490"/>
              </a:xfrm>
              <a:custGeom>
                <a:avLst/>
                <a:gdLst>
                  <a:gd name="connsiteX0" fmla="*/ -344 w 180327"/>
                  <a:gd name="connsiteY0" fmla="*/ -569 h 9490"/>
                  <a:gd name="connsiteX1" fmla="*/ 179983 w 180327"/>
                  <a:gd name="connsiteY1" fmla="*/ -569 h 9490"/>
                </a:gdLst>
                <a:ahLst/>
                <a:cxnLst>
                  <a:cxn ang="0">
                    <a:pos x="connsiteX0" y="connsiteY0"/>
                  </a:cxn>
                  <a:cxn ang="0">
                    <a:pos x="connsiteX1" y="connsiteY1"/>
                  </a:cxn>
                </a:cxnLst>
                <a:rect l="l" t="t" r="r" b="b"/>
                <a:pathLst>
                  <a:path w="180327" h="9490">
                    <a:moveTo>
                      <a:pt x="-344" y="-569"/>
                    </a:moveTo>
                    <a:lnTo>
                      <a:pt x="179983" y="-569"/>
                    </a:lnTo>
                  </a:path>
                </a:pathLst>
              </a:custGeom>
              <a:noFill/>
              <a:ln w="12700" cap="flat">
                <a:solidFill>
                  <a:schemeClr val="bg1"/>
                </a:solidFill>
                <a:prstDash val="solid"/>
                <a:miter/>
              </a:ln>
            </p:spPr>
            <p:txBody>
              <a:bodyPr lIns="90000" tIns="46800" rIns="90000" bIns="46800" rtlCol="0" anchor="ctr"/>
              <a:lstStyle/>
              <a:p>
                <a:endParaRPr lang="en-US"/>
              </a:p>
            </p:txBody>
          </p:sp>
          <p:sp>
            <p:nvSpPr>
              <p:cNvPr id="36" name="Freeform: Shape 35">
                <a:extLst>
                  <a:ext uri="{FF2B5EF4-FFF2-40B4-BE49-F238E27FC236}">
                    <a16:creationId xmlns:a16="http://schemas.microsoft.com/office/drawing/2014/main" id="{3972FE2A-2A57-37D4-06F4-A4F3F9E899BE}"/>
                  </a:ext>
                </a:extLst>
              </p:cNvPr>
              <p:cNvSpPr/>
              <p:nvPr/>
            </p:nvSpPr>
            <p:spPr>
              <a:xfrm>
                <a:off x="5216728" y="2011282"/>
                <a:ext cx="180325" cy="9490"/>
              </a:xfrm>
              <a:custGeom>
                <a:avLst/>
                <a:gdLst>
                  <a:gd name="connsiteX0" fmla="*/ -344 w 180327"/>
                  <a:gd name="connsiteY0" fmla="*/ -569 h 9490"/>
                  <a:gd name="connsiteX1" fmla="*/ 179983 w 180327"/>
                  <a:gd name="connsiteY1" fmla="*/ -569 h 9490"/>
                </a:gdLst>
                <a:ahLst/>
                <a:cxnLst>
                  <a:cxn ang="0">
                    <a:pos x="connsiteX0" y="connsiteY0"/>
                  </a:cxn>
                  <a:cxn ang="0">
                    <a:pos x="connsiteX1" y="connsiteY1"/>
                  </a:cxn>
                </a:cxnLst>
                <a:rect l="l" t="t" r="r" b="b"/>
                <a:pathLst>
                  <a:path w="180327" h="9490">
                    <a:moveTo>
                      <a:pt x="-344" y="-569"/>
                    </a:moveTo>
                    <a:lnTo>
                      <a:pt x="179983" y="-569"/>
                    </a:lnTo>
                  </a:path>
                </a:pathLst>
              </a:custGeom>
              <a:noFill/>
              <a:ln w="12700" cap="flat">
                <a:solidFill>
                  <a:schemeClr val="bg1"/>
                </a:solidFill>
                <a:prstDash val="solid"/>
                <a:miter/>
              </a:ln>
            </p:spPr>
            <p:txBody>
              <a:bodyPr lIns="90000" tIns="46800" rIns="90000" bIns="46800" rtlCol="0" anchor="ctr"/>
              <a:lstStyle/>
              <a:p>
                <a:endParaRPr lang="en-US"/>
              </a:p>
            </p:txBody>
          </p:sp>
          <p:sp>
            <p:nvSpPr>
              <p:cNvPr id="37" name="Freeform: Shape 36">
                <a:extLst>
                  <a:ext uri="{FF2B5EF4-FFF2-40B4-BE49-F238E27FC236}">
                    <a16:creationId xmlns:a16="http://schemas.microsoft.com/office/drawing/2014/main" id="{9DEE3367-7DED-3521-D622-0AA0D1108A78}"/>
                  </a:ext>
                </a:extLst>
              </p:cNvPr>
              <p:cNvSpPr/>
              <p:nvPr/>
            </p:nvSpPr>
            <p:spPr>
              <a:xfrm>
                <a:off x="4865565" y="1631648"/>
                <a:ext cx="607409" cy="484032"/>
              </a:xfrm>
              <a:custGeom>
                <a:avLst/>
                <a:gdLst>
                  <a:gd name="connsiteX0" fmla="*/ 566519 w 607418"/>
                  <a:gd name="connsiteY0" fmla="*/ -569 h 484036"/>
                  <a:gd name="connsiteX1" fmla="*/ 607074 w 607418"/>
                  <a:gd name="connsiteY1" fmla="*/ 39445 h 484036"/>
                  <a:gd name="connsiteX2" fmla="*/ 607074 w 607418"/>
                  <a:gd name="connsiteY2" fmla="*/ 443454 h 484036"/>
                  <a:gd name="connsiteX3" fmla="*/ 566519 w 607418"/>
                  <a:gd name="connsiteY3" fmla="*/ 483467 h 484036"/>
                  <a:gd name="connsiteX4" fmla="*/ 40211 w 607418"/>
                  <a:gd name="connsiteY4" fmla="*/ 483467 h 484036"/>
                  <a:gd name="connsiteX5" fmla="*/ -344 w 607418"/>
                  <a:gd name="connsiteY5" fmla="*/ 443454 h 484036"/>
                  <a:gd name="connsiteX6" fmla="*/ -344 w 607418"/>
                  <a:gd name="connsiteY6" fmla="*/ 39445 h 484036"/>
                  <a:gd name="connsiteX7" fmla="*/ 40211 w 607418"/>
                  <a:gd name="connsiteY7" fmla="*/ -569 h 484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7418" h="484036">
                    <a:moveTo>
                      <a:pt x="566519" y="-569"/>
                    </a:moveTo>
                    <a:cubicBezTo>
                      <a:pt x="588918" y="-569"/>
                      <a:pt x="607074" y="17350"/>
                      <a:pt x="607074" y="39445"/>
                    </a:cubicBezTo>
                    <a:lnTo>
                      <a:pt x="607074" y="443454"/>
                    </a:lnTo>
                    <a:cubicBezTo>
                      <a:pt x="607074" y="465558"/>
                      <a:pt x="588918" y="483467"/>
                      <a:pt x="566519" y="483467"/>
                    </a:cubicBezTo>
                    <a:lnTo>
                      <a:pt x="40211" y="483467"/>
                    </a:lnTo>
                    <a:cubicBezTo>
                      <a:pt x="17812" y="483467"/>
                      <a:pt x="-344" y="465548"/>
                      <a:pt x="-344" y="443454"/>
                    </a:cubicBezTo>
                    <a:lnTo>
                      <a:pt x="-344" y="39445"/>
                    </a:lnTo>
                    <a:cubicBezTo>
                      <a:pt x="-344" y="17350"/>
                      <a:pt x="17812" y="-569"/>
                      <a:pt x="40211" y="-569"/>
                    </a:cubicBezTo>
                    <a:close/>
                  </a:path>
                </a:pathLst>
              </a:custGeom>
              <a:noFill/>
              <a:ln w="12700" cap="flat">
                <a:solidFill>
                  <a:schemeClr val="bg1"/>
                </a:solidFill>
                <a:prstDash val="solid"/>
                <a:miter/>
              </a:ln>
            </p:spPr>
            <p:txBody>
              <a:bodyPr lIns="90000" tIns="46800" rIns="90000" bIns="46800" rtlCol="0" anchor="ctr"/>
              <a:lstStyle/>
              <a:p>
                <a:endParaRPr lang="en-US"/>
              </a:p>
            </p:txBody>
          </p:sp>
          <p:sp>
            <p:nvSpPr>
              <p:cNvPr id="38" name="Freeform: Shape 37">
                <a:extLst>
                  <a:ext uri="{FF2B5EF4-FFF2-40B4-BE49-F238E27FC236}">
                    <a16:creationId xmlns:a16="http://schemas.microsoft.com/office/drawing/2014/main" id="{12424118-46AD-A0B7-0AAD-51EEE6E53BC9}"/>
                  </a:ext>
                </a:extLst>
              </p:cNvPr>
              <p:cNvSpPr/>
              <p:nvPr/>
            </p:nvSpPr>
            <p:spPr>
              <a:xfrm>
                <a:off x="4875056" y="1764517"/>
                <a:ext cx="597918" cy="9490"/>
              </a:xfrm>
              <a:custGeom>
                <a:avLst/>
                <a:gdLst>
                  <a:gd name="connsiteX0" fmla="*/ -344 w 597927"/>
                  <a:gd name="connsiteY0" fmla="*/ -569 h 9490"/>
                  <a:gd name="connsiteX1" fmla="*/ 597583 w 597927"/>
                  <a:gd name="connsiteY1" fmla="*/ -569 h 9490"/>
                </a:gdLst>
                <a:ahLst/>
                <a:cxnLst>
                  <a:cxn ang="0">
                    <a:pos x="connsiteX0" y="connsiteY0"/>
                  </a:cxn>
                  <a:cxn ang="0">
                    <a:pos x="connsiteX1" y="connsiteY1"/>
                  </a:cxn>
                </a:cxnLst>
                <a:rect l="l" t="t" r="r" b="b"/>
                <a:pathLst>
                  <a:path w="597927" h="9490">
                    <a:moveTo>
                      <a:pt x="-344" y="-569"/>
                    </a:moveTo>
                    <a:lnTo>
                      <a:pt x="597583" y="-569"/>
                    </a:lnTo>
                  </a:path>
                </a:pathLst>
              </a:custGeom>
              <a:noFill/>
              <a:ln w="12700" cap="flat">
                <a:solidFill>
                  <a:schemeClr val="bg1"/>
                </a:solidFill>
                <a:prstDash val="solid"/>
                <a:miter/>
              </a:ln>
            </p:spPr>
            <p:txBody>
              <a:bodyPr lIns="90000" tIns="46800" rIns="90000" bIns="46800" rtlCol="0" anchor="ctr"/>
              <a:lstStyle/>
              <a:p>
                <a:endParaRPr lang="en-US"/>
              </a:p>
            </p:txBody>
          </p:sp>
          <p:sp>
            <p:nvSpPr>
              <p:cNvPr id="39" name="Freeform: Shape 38">
                <a:extLst>
                  <a:ext uri="{FF2B5EF4-FFF2-40B4-BE49-F238E27FC236}">
                    <a16:creationId xmlns:a16="http://schemas.microsoft.com/office/drawing/2014/main" id="{8CEF5C2E-730D-B3A7-0ECF-039B58EBDFCF}"/>
                  </a:ext>
                </a:extLst>
              </p:cNvPr>
              <p:cNvSpPr/>
              <p:nvPr/>
            </p:nvSpPr>
            <p:spPr>
              <a:xfrm>
                <a:off x="4932006" y="1688592"/>
                <a:ext cx="18981" cy="28472"/>
              </a:xfrm>
              <a:custGeom>
                <a:avLst/>
                <a:gdLst>
                  <a:gd name="connsiteX0" fmla="*/ 18638 w 18981"/>
                  <a:gd name="connsiteY0" fmla="*/ 13667 h 28472"/>
                  <a:gd name="connsiteX1" fmla="*/ 9147 w 18981"/>
                  <a:gd name="connsiteY1" fmla="*/ 27904 h 28472"/>
                  <a:gd name="connsiteX2" fmla="*/ -344 w 18981"/>
                  <a:gd name="connsiteY2" fmla="*/ 13667 h 28472"/>
                  <a:gd name="connsiteX3" fmla="*/ 9147 w 18981"/>
                  <a:gd name="connsiteY3" fmla="*/ -569 h 28472"/>
                  <a:gd name="connsiteX4" fmla="*/ 18638 w 18981"/>
                  <a:gd name="connsiteY4" fmla="*/ 13667 h 28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81" h="28472">
                    <a:moveTo>
                      <a:pt x="18638" y="13667"/>
                    </a:moveTo>
                    <a:cubicBezTo>
                      <a:pt x="18638" y="21526"/>
                      <a:pt x="14386" y="27904"/>
                      <a:pt x="9147" y="27904"/>
                    </a:cubicBezTo>
                    <a:cubicBezTo>
                      <a:pt x="3908" y="27904"/>
                      <a:pt x="-344" y="21526"/>
                      <a:pt x="-344" y="13667"/>
                    </a:cubicBezTo>
                    <a:cubicBezTo>
                      <a:pt x="-344" y="5809"/>
                      <a:pt x="3908" y="-569"/>
                      <a:pt x="9147" y="-569"/>
                    </a:cubicBezTo>
                    <a:cubicBezTo>
                      <a:pt x="14386" y="-569"/>
                      <a:pt x="18638" y="5809"/>
                      <a:pt x="18638" y="13667"/>
                    </a:cubicBezTo>
                    <a:close/>
                  </a:path>
                </a:pathLst>
              </a:custGeom>
              <a:noFill/>
              <a:ln w="12700" cap="flat">
                <a:solidFill>
                  <a:schemeClr val="bg1"/>
                </a:solidFill>
                <a:prstDash val="solid"/>
                <a:miter/>
              </a:ln>
            </p:spPr>
            <p:txBody>
              <a:bodyPr lIns="90000" tIns="46800" rIns="90000" bIns="46800" rtlCol="0" anchor="ctr"/>
              <a:lstStyle/>
              <a:p>
                <a:endParaRPr lang="en-US"/>
              </a:p>
            </p:txBody>
          </p:sp>
          <p:sp>
            <p:nvSpPr>
              <p:cNvPr id="40" name="Freeform: Shape 39">
                <a:extLst>
                  <a:ext uri="{FF2B5EF4-FFF2-40B4-BE49-F238E27FC236}">
                    <a16:creationId xmlns:a16="http://schemas.microsoft.com/office/drawing/2014/main" id="{2BB2815D-34C7-54CA-F792-3F01F8932D83}"/>
                  </a:ext>
                </a:extLst>
              </p:cNvPr>
              <p:cNvSpPr/>
              <p:nvPr/>
            </p:nvSpPr>
            <p:spPr>
              <a:xfrm>
                <a:off x="4988941" y="1688595"/>
                <a:ext cx="18981" cy="28472"/>
              </a:xfrm>
              <a:custGeom>
                <a:avLst/>
                <a:gdLst>
                  <a:gd name="connsiteX0" fmla="*/ 18638 w 18981"/>
                  <a:gd name="connsiteY0" fmla="*/ 13667 h 28472"/>
                  <a:gd name="connsiteX1" fmla="*/ 9147 w 18981"/>
                  <a:gd name="connsiteY1" fmla="*/ 27904 h 28472"/>
                  <a:gd name="connsiteX2" fmla="*/ -344 w 18981"/>
                  <a:gd name="connsiteY2" fmla="*/ 13667 h 28472"/>
                  <a:gd name="connsiteX3" fmla="*/ 9147 w 18981"/>
                  <a:gd name="connsiteY3" fmla="*/ -569 h 28472"/>
                  <a:gd name="connsiteX4" fmla="*/ 18638 w 18981"/>
                  <a:gd name="connsiteY4" fmla="*/ 13667 h 28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81" h="28472">
                    <a:moveTo>
                      <a:pt x="18638" y="13667"/>
                    </a:moveTo>
                    <a:cubicBezTo>
                      <a:pt x="18638" y="21526"/>
                      <a:pt x="14386" y="27904"/>
                      <a:pt x="9147" y="27904"/>
                    </a:cubicBezTo>
                    <a:cubicBezTo>
                      <a:pt x="3908" y="27904"/>
                      <a:pt x="-344" y="21526"/>
                      <a:pt x="-344" y="13667"/>
                    </a:cubicBezTo>
                    <a:cubicBezTo>
                      <a:pt x="-344" y="5809"/>
                      <a:pt x="3908" y="-569"/>
                      <a:pt x="9147" y="-569"/>
                    </a:cubicBezTo>
                    <a:cubicBezTo>
                      <a:pt x="14386" y="-569"/>
                      <a:pt x="18638" y="5809"/>
                      <a:pt x="18638" y="13667"/>
                    </a:cubicBezTo>
                    <a:close/>
                  </a:path>
                </a:pathLst>
              </a:custGeom>
              <a:noFill/>
              <a:ln w="12700" cap="flat">
                <a:solidFill>
                  <a:schemeClr val="bg1"/>
                </a:solidFill>
                <a:prstDash val="solid"/>
                <a:miter/>
              </a:ln>
            </p:spPr>
            <p:txBody>
              <a:bodyPr lIns="90000" tIns="46800" rIns="90000" bIns="46800" rtlCol="0" anchor="ctr"/>
              <a:lstStyle/>
              <a:p>
                <a:endParaRPr lang="en-US"/>
              </a:p>
            </p:txBody>
          </p:sp>
          <p:sp>
            <p:nvSpPr>
              <p:cNvPr id="41" name="Freeform: Shape 40">
                <a:extLst>
                  <a:ext uri="{FF2B5EF4-FFF2-40B4-BE49-F238E27FC236}">
                    <a16:creationId xmlns:a16="http://schemas.microsoft.com/office/drawing/2014/main" id="{B4A44833-E347-2D66-F430-B6BDF33E4F04}"/>
                  </a:ext>
                </a:extLst>
              </p:cNvPr>
              <p:cNvSpPr/>
              <p:nvPr/>
            </p:nvSpPr>
            <p:spPr>
              <a:xfrm>
                <a:off x="5045970" y="1688608"/>
                <a:ext cx="18981" cy="28472"/>
              </a:xfrm>
              <a:custGeom>
                <a:avLst/>
                <a:gdLst>
                  <a:gd name="connsiteX0" fmla="*/ 18638 w 18981"/>
                  <a:gd name="connsiteY0" fmla="*/ 13667 h 28472"/>
                  <a:gd name="connsiteX1" fmla="*/ 9147 w 18981"/>
                  <a:gd name="connsiteY1" fmla="*/ 27904 h 28472"/>
                  <a:gd name="connsiteX2" fmla="*/ -344 w 18981"/>
                  <a:gd name="connsiteY2" fmla="*/ 13667 h 28472"/>
                  <a:gd name="connsiteX3" fmla="*/ 9147 w 18981"/>
                  <a:gd name="connsiteY3" fmla="*/ -569 h 28472"/>
                  <a:gd name="connsiteX4" fmla="*/ 18638 w 18981"/>
                  <a:gd name="connsiteY4" fmla="*/ 13667 h 28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81" h="28472">
                    <a:moveTo>
                      <a:pt x="18638" y="13667"/>
                    </a:moveTo>
                    <a:cubicBezTo>
                      <a:pt x="18638" y="21526"/>
                      <a:pt x="14386" y="27904"/>
                      <a:pt x="9147" y="27904"/>
                    </a:cubicBezTo>
                    <a:cubicBezTo>
                      <a:pt x="3908" y="27904"/>
                      <a:pt x="-344" y="21526"/>
                      <a:pt x="-344" y="13667"/>
                    </a:cubicBezTo>
                    <a:cubicBezTo>
                      <a:pt x="-344" y="5809"/>
                      <a:pt x="3908" y="-569"/>
                      <a:pt x="9147" y="-569"/>
                    </a:cubicBezTo>
                    <a:cubicBezTo>
                      <a:pt x="14386" y="-569"/>
                      <a:pt x="18638" y="5809"/>
                      <a:pt x="18638" y="13667"/>
                    </a:cubicBezTo>
                    <a:close/>
                  </a:path>
                </a:pathLst>
              </a:custGeom>
              <a:noFill/>
              <a:ln w="12700" cap="flat">
                <a:solidFill>
                  <a:schemeClr val="bg1"/>
                </a:solidFill>
                <a:prstDash val="solid"/>
                <a:miter/>
              </a:ln>
            </p:spPr>
            <p:txBody>
              <a:bodyPr lIns="90000" tIns="46800" rIns="90000" bIns="46800" rtlCol="0" anchor="ctr"/>
              <a:lstStyle/>
              <a:p>
                <a:endParaRPr lang="en-US"/>
              </a:p>
            </p:txBody>
          </p:sp>
        </p:grpSp>
      </p:grpSp>
      <p:grpSp>
        <p:nvGrpSpPr>
          <p:cNvPr id="94" name="Group 93">
            <a:extLst>
              <a:ext uri="{FF2B5EF4-FFF2-40B4-BE49-F238E27FC236}">
                <a16:creationId xmlns:a16="http://schemas.microsoft.com/office/drawing/2014/main" id="{6BF362B1-2E9C-BEB4-6539-1A3C208C7D94}"/>
              </a:ext>
            </a:extLst>
          </p:cNvPr>
          <p:cNvGrpSpPr/>
          <p:nvPr/>
        </p:nvGrpSpPr>
        <p:grpSpPr>
          <a:xfrm>
            <a:off x="5679418" y="1523522"/>
            <a:ext cx="925200" cy="923527"/>
            <a:chOff x="19872103" y="1400398"/>
            <a:chExt cx="925200" cy="923527"/>
          </a:xfrm>
        </p:grpSpPr>
        <p:sp>
          <p:nvSpPr>
            <p:cNvPr id="21" name="Rectangle 20">
              <a:extLst>
                <a:ext uri="{FF2B5EF4-FFF2-40B4-BE49-F238E27FC236}">
                  <a16:creationId xmlns:a16="http://schemas.microsoft.com/office/drawing/2014/main" id="{3D76A86A-44AB-5657-3D83-7A6748E58880}"/>
                </a:ext>
              </a:extLst>
            </p:cNvPr>
            <p:cNvSpPr/>
            <p:nvPr/>
          </p:nvSpPr>
          <p:spPr>
            <a:xfrm>
              <a:off x="19872103" y="1400398"/>
              <a:ext cx="925200" cy="923527"/>
            </a:xfrm>
            <a:prstGeom prst="rect">
              <a:avLst/>
            </a:prstGeom>
            <a:gradFill flip="none" rotWithShape="1">
              <a:gsLst>
                <a:gs pos="0">
                  <a:srgbClr val="7213EA"/>
                </a:gs>
                <a:gs pos="100000">
                  <a:srgbClr val="1E49E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l"/>
              <a:endParaRPr lang="en-US" sz="1500" dirty="0" err="1">
                <a:solidFill>
                  <a:srgbClr val="FFFFFF"/>
                </a:solidFill>
              </a:endParaRPr>
            </a:p>
          </p:txBody>
        </p:sp>
        <p:grpSp>
          <p:nvGrpSpPr>
            <p:cNvPr id="43" name="Graphic 41">
              <a:extLst>
                <a:ext uri="{FF2B5EF4-FFF2-40B4-BE49-F238E27FC236}">
                  <a16:creationId xmlns:a16="http://schemas.microsoft.com/office/drawing/2014/main" id="{021231A9-BEC7-5CDD-43F1-7BB2A5F87092}"/>
                </a:ext>
              </a:extLst>
            </p:cNvPr>
            <p:cNvGrpSpPr/>
            <p:nvPr/>
          </p:nvGrpSpPr>
          <p:grpSpPr>
            <a:xfrm>
              <a:off x="20053903" y="1552327"/>
              <a:ext cx="550789" cy="608402"/>
              <a:chOff x="8519127" y="1552265"/>
              <a:chExt cx="552070" cy="609170"/>
            </a:xfrm>
            <a:noFill/>
          </p:grpSpPr>
          <p:sp>
            <p:nvSpPr>
              <p:cNvPr id="44" name="Freeform: Shape 43">
                <a:extLst>
                  <a:ext uri="{FF2B5EF4-FFF2-40B4-BE49-F238E27FC236}">
                    <a16:creationId xmlns:a16="http://schemas.microsoft.com/office/drawing/2014/main" id="{AFF0DA98-5A68-3B06-C054-416D31E157EF}"/>
                  </a:ext>
                </a:extLst>
              </p:cNvPr>
              <p:cNvSpPr/>
              <p:nvPr/>
            </p:nvSpPr>
            <p:spPr>
              <a:xfrm>
                <a:off x="8576238" y="1723594"/>
                <a:ext cx="266522" cy="266511"/>
              </a:xfrm>
              <a:custGeom>
                <a:avLst/>
                <a:gdLst>
                  <a:gd name="connsiteX0" fmla="*/ 20447 w 266522"/>
                  <a:gd name="connsiteY0" fmla="*/ -556 h 266521"/>
                  <a:gd name="connsiteX1" fmla="*/ 244907 w 266522"/>
                  <a:gd name="connsiteY1" fmla="*/ -556 h 266521"/>
                  <a:gd name="connsiteX2" fmla="*/ 265933 w 266522"/>
                  <a:gd name="connsiteY2" fmla="*/ 20794 h 266521"/>
                  <a:gd name="connsiteX3" fmla="*/ 265933 w 266522"/>
                  <a:gd name="connsiteY3" fmla="*/ 244616 h 266521"/>
                  <a:gd name="connsiteX4" fmla="*/ 244907 w 266522"/>
                  <a:gd name="connsiteY4" fmla="*/ 265966 h 266521"/>
                  <a:gd name="connsiteX5" fmla="*/ 20447 w 266522"/>
                  <a:gd name="connsiteY5" fmla="*/ 265966 h 266521"/>
                  <a:gd name="connsiteX6" fmla="*/ -589 w 266522"/>
                  <a:gd name="connsiteY6" fmla="*/ 244616 h 266521"/>
                  <a:gd name="connsiteX7" fmla="*/ -589 w 266522"/>
                  <a:gd name="connsiteY7" fmla="*/ 20794 h 266521"/>
                  <a:gd name="connsiteX8" fmla="*/ 20447 w 266522"/>
                  <a:gd name="connsiteY8" fmla="*/ -556 h 266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6522" h="266521">
                    <a:moveTo>
                      <a:pt x="20447" y="-556"/>
                    </a:moveTo>
                    <a:lnTo>
                      <a:pt x="244907" y="-556"/>
                    </a:lnTo>
                    <a:cubicBezTo>
                      <a:pt x="256538" y="-556"/>
                      <a:pt x="265933" y="8982"/>
                      <a:pt x="265933" y="20794"/>
                    </a:cubicBezTo>
                    <a:lnTo>
                      <a:pt x="265933" y="244616"/>
                    </a:lnTo>
                    <a:cubicBezTo>
                      <a:pt x="265933" y="256428"/>
                      <a:pt x="256538" y="265966"/>
                      <a:pt x="244907" y="265966"/>
                    </a:cubicBezTo>
                    <a:lnTo>
                      <a:pt x="20447" y="265966"/>
                    </a:lnTo>
                    <a:cubicBezTo>
                      <a:pt x="8806" y="265966"/>
                      <a:pt x="-589" y="256428"/>
                      <a:pt x="-589" y="244616"/>
                    </a:cubicBezTo>
                    <a:lnTo>
                      <a:pt x="-589" y="20794"/>
                    </a:lnTo>
                    <a:cubicBezTo>
                      <a:pt x="-589" y="8982"/>
                      <a:pt x="8806" y="-556"/>
                      <a:pt x="20447" y="-556"/>
                    </a:cubicBezTo>
                    <a:close/>
                  </a:path>
                </a:pathLst>
              </a:custGeom>
              <a:noFill/>
              <a:ln w="12700" cap="flat">
                <a:solidFill>
                  <a:schemeClr val="bg1"/>
                </a:solidFill>
                <a:prstDash val="solid"/>
                <a:round/>
              </a:ln>
            </p:spPr>
            <p:txBody>
              <a:bodyPr rtlCol="0" anchor="ctr"/>
              <a:lstStyle/>
              <a:p>
                <a:endParaRPr lang="en-US"/>
              </a:p>
            </p:txBody>
          </p:sp>
          <p:sp>
            <p:nvSpPr>
              <p:cNvPr id="45" name="Freeform: Shape 44">
                <a:extLst>
                  <a:ext uri="{FF2B5EF4-FFF2-40B4-BE49-F238E27FC236}">
                    <a16:creationId xmlns:a16="http://schemas.microsoft.com/office/drawing/2014/main" id="{62F63252-5D7F-1A5D-9D33-4058DC935BDF}"/>
                  </a:ext>
                </a:extLst>
              </p:cNvPr>
              <p:cNvSpPr/>
              <p:nvPr/>
            </p:nvSpPr>
            <p:spPr>
              <a:xfrm>
                <a:off x="8633350" y="1666484"/>
                <a:ext cx="9518" cy="47591"/>
              </a:xfrm>
              <a:custGeom>
                <a:avLst/>
                <a:gdLst>
                  <a:gd name="connsiteX0" fmla="*/ -589 w 9518"/>
                  <a:gd name="connsiteY0" fmla="*/ -556 h 47593"/>
                  <a:gd name="connsiteX1" fmla="*/ -589 w 9518"/>
                  <a:gd name="connsiteY1" fmla="*/ 47037 h 47593"/>
                </a:gdLst>
                <a:ahLst/>
                <a:cxnLst>
                  <a:cxn ang="0">
                    <a:pos x="connsiteX0" y="connsiteY0"/>
                  </a:cxn>
                  <a:cxn ang="0">
                    <a:pos x="connsiteX1" y="connsiteY1"/>
                  </a:cxn>
                </a:cxnLst>
                <a:rect l="l" t="t" r="r" b="b"/>
                <a:pathLst>
                  <a:path w="9518" h="47593">
                    <a:moveTo>
                      <a:pt x="-589" y="-556"/>
                    </a:moveTo>
                    <a:lnTo>
                      <a:pt x="-589" y="47037"/>
                    </a:lnTo>
                  </a:path>
                </a:pathLst>
              </a:custGeom>
              <a:noFill/>
              <a:ln w="12700" cap="flat">
                <a:solidFill>
                  <a:schemeClr val="bg1"/>
                </a:solidFill>
                <a:prstDash val="solid"/>
                <a:round/>
              </a:ln>
            </p:spPr>
            <p:txBody>
              <a:bodyPr rtlCol="0" anchor="ctr"/>
              <a:lstStyle/>
              <a:p>
                <a:endParaRPr lang="en-US"/>
              </a:p>
            </p:txBody>
          </p:sp>
          <p:sp>
            <p:nvSpPr>
              <p:cNvPr id="46" name="Freeform: Shape 45">
                <a:extLst>
                  <a:ext uri="{FF2B5EF4-FFF2-40B4-BE49-F238E27FC236}">
                    <a16:creationId xmlns:a16="http://schemas.microsoft.com/office/drawing/2014/main" id="{69B6FBDB-3FF7-1CCE-99F3-9C4E99CBE9F3}"/>
                  </a:ext>
                </a:extLst>
              </p:cNvPr>
              <p:cNvSpPr/>
              <p:nvPr/>
            </p:nvSpPr>
            <p:spPr>
              <a:xfrm>
                <a:off x="8785649" y="1666484"/>
                <a:ext cx="9518" cy="47591"/>
              </a:xfrm>
              <a:custGeom>
                <a:avLst/>
                <a:gdLst>
                  <a:gd name="connsiteX0" fmla="*/ -589 w 9518"/>
                  <a:gd name="connsiteY0" fmla="*/ -556 h 47593"/>
                  <a:gd name="connsiteX1" fmla="*/ -589 w 9518"/>
                  <a:gd name="connsiteY1" fmla="*/ 47037 h 47593"/>
                </a:gdLst>
                <a:ahLst/>
                <a:cxnLst>
                  <a:cxn ang="0">
                    <a:pos x="connsiteX0" y="connsiteY0"/>
                  </a:cxn>
                  <a:cxn ang="0">
                    <a:pos x="connsiteX1" y="connsiteY1"/>
                  </a:cxn>
                </a:cxnLst>
                <a:rect l="l" t="t" r="r" b="b"/>
                <a:pathLst>
                  <a:path w="9518" h="47593">
                    <a:moveTo>
                      <a:pt x="-589" y="-556"/>
                    </a:moveTo>
                    <a:lnTo>
                      <a:pt x="-589" y="47037"/>
                    </a:lnTo>
                  </a:path>
                </a:pathLst>
              </a:custGeom>
              <a:noFill/>
              <a:ln w="12700" cap="flat">
                <a:solidFill>
                  <a:schemeClr val="bg1"/>
                </a:solidFill>
                <a:prstDash val="solid"/>
                <a:round/>
              </a:ln>
            </p:spPr>
            <p:txBody>
              <a:bodyPr rtlCol="0" anchor="ctr"/>
              <a:lstStyle/>
              <a:p>
                <a:endParaRPr lang="en-US"/>
              </a:p>
            </p:txBody>
          </p:sp>
          <p:sp>
            <p:nvSpPr>
              <p:cNvPr id="47" name="Freeform: Shape 46">
                <a:extLst>
                  <a:ext uri="{FF2B5EF4-FFF2-40B4-BE49-F238E27FC236}">
                    <a16:creationId xmlns:a16="http://schemas.microsoft.com/office/drawing/2014/main" id="{6A8A2105-9FA7-4CC4-2116-6B62F9AC4F52}"/>
                  </a:ext>
                </a:extLst>
              </p:cNvPr>
              <p:cNvSpPr/>
              <p:nvPr/>
            </p:nvSpPr>
            <p:spPr>
              <a:xfrm>
                <a:off x="8633350" y="1990105"/>
                <a:ext cx="9518" cy="57109"/>
              </a:xfrm>
              <a:custGeom>
                <a:avLst/>
                <a:gdLst>
                  <a:gd name="connsiteX0" fmla="*/ -589 w 9518"/>
                  <a:gd name="connsiteY0" fmla="*/ -556 h 57111"/>
                  <a:gd name="connsiteX1" fmla="*/ -589 w 9518"/>
                  <a:gd name="connsiteY1" fmla="*/ 56556 h 57111"/>
                </a:gdLst>
                <a:ahLst/>
                <a:cxnLst>
                  <a:cxn ang="0">
                    <a:pos x="connsiteX0" y="connsiteY0"/>
                  </a:cxn>
                  <a:cxn ang="0">
                    <a:pos x="connsiteX1" y="connsiteY1"/>
                  </a:cxn>
                </a:cxnLst>
                <a:rect l="l" t="t" r="r" b="b"/>
                <a:pathLst>
                  <a:path w="9518" h="57111">
                    <a:moveTo>
                      <a:pt x="-589" y="-556"/>
                    </a:moveTo>
                    <a:lnTo>
                      <a:pt x="-589" y="56556"/>
                    </a:lnTo>
                  </a:path>
                </a:pathLst>
              </a:custGeom>
              <a:noFill/>
              <a:ln w="12700" cap="flat">
                <a:solidFill>
                  <a:schemeClr val="bg1"/>
                </a:solidFill>
                <a:prstDash val="solid"/>
                <a:round/>
              </a:ln>
            </p:spPr>
            <p:txBody>
              <a:bodyPr rtlCol="0" anchor="ctr"/>
              <a:lstStyle/>
              <a:p>
                <a:endParaRPr lang="en-US"/>
              </a:p>
            </p:txBody>
          </p:sp>
          <p:sp>
            <p:nvSpPr>
              <p:cNvPr id="48" name="Freeform: Shape 47">
                <a:extLst>
                  <a:ext uri="{FF2B5EF4-FFF2-40B4-BE49-F238E27FC236}">
                    <a16:creationId xmlns:a16="http://schemas.microsoft.com/office/drawing/2014/main" id="{F81092A9-662A-A672-6F71-547EFBFC7708}"/>
                  </a:ext>
                </a:extLst>
              </p:cNvPr>
              <p:cNvSpPr/>
              <p:nvPr/>
            </p:nvSpPr>
            <p:spPr>
              <a:xfrm>
                <a:off x="8785649" y="1990105"/>
                <a:ext cx="9518" cy="57109"/>
              </a:xfrm>
              <a:custGeom>
                <a:avLst/>
                <a:gdLst>
                  <a:gd name="connsiteX0" fmla="*/ -589 w 9518"/>
                  <a:gd name="connsiteY0" fmla="*/ -556 h 57111"/>
                  <a:gd name="connsiteX1" fmla="*/ -589 w 9518"/>
                  <a:gd name="connsiteY1" fmla="*/ 56556 h 57111"/>
                </a:gdLst>
                <a:ahLst/>
                <a:cxnLst>
                  <a:cxn ang="0">
                    <a:pos x="connsiteX0" y="connsiteY0"/>
                  </a:cxn>
                  <a:cxn ang="0">
                    <a:pos x="connsiteX1" y="connsiteY1"/>
                  </a:cxn>
                </a:cxnLst>
                <a:rect l="l" t="t" r="r" b="b"/>
                <a:pathLst>
                  <a:path w="9518" h="57111">
                    <a:moveTo>
                      <a:pt x="-589" y="-556"/>
                    </a:moveTo>
                    <a:lnTo>
                      <a:pt x="-589" y="56556"/>
                    </a:lnTo>
                  </a:path>
                </a:pathLst>
              </a:custGeom>
              <a:noFill/>
              <a:ln w="12700" cap="flat">
                <a:solidFill>
                  <a:schemeClr val="bg1"/>
                </a:solidFill>
                <a:prstDash val="solid"/>
                <a:round/>
              </a:ln>
            </p:spPr>
            <p:txBody>
              <a:bodyPr rtlCol="0" anchor="ctr"/>
              <a:lstStyle/>
              <a:p>
                <a:endParaRPr lang="en-US"/>
              </a:p>
            </p:txBody>
          </p:sp>
          <p:sp>
            <p:nvSpPr>
              <p:cNvPr id="49" name="Freeform: Shape 48">
                <a:extLst>
                  <a:ext uri="{FF2B5EF4-FFF2-40B4-BE49-F238E27FC236}">
                    <a16:creationId xmlns:a16="http://schemas.microsoft.com/office/drawing/2014/main" id="{C74CFF25-A57B-03A2-8B49-7EEA1C3BAED7}"/>
                  </a:ext>
                </a:extLst>
              </p:cNvPr>
              <p:cNvSpPr/>
              <p:nvPr/>
            </p:nvSpPr>
            <p:spPr>
              <a:xfrm>
                <a:off x="8519127" y="1923477"/>
                <a:ext cx="47593" cy="9518"/>
              </a:xfrm>
              <a:custGeom>
                <a:avLst/>
                <a:gdLst>
                  <a:gd name="connsiteX0" fmla="*/ -589 w 47593"/>
                  <a:gd name="connsiteY0" fmla="*/ -556 h 9518"/>
                  <a:gd name="connsiteX1" fmla="*/ 47004 w 47593"/>
                  <a:gd name="connsiteY1" fmla="*/ -556 h 9518"/>
                </a:gdLst>
                <a:ahLst/>
                <a:cxnLst>
                  <a:cxn ang="0">
                    <a:pos x="connsiteX0" y="connsiteY0"/>
                  </a:cxn>
                  <a:cxn ang="0">
                    <a:pos x="connsiteX1" y="connsiteY1"/>
                  </a:cxn>
                </a:cxnLst>
                <a:rect l="l" t="t" r="r" b="b"/>
                <a:pathLst>
                  <a:path w="47593" h="9518">
                    <a:moveTo>
                      <a:pt x="-589" y="-556"/>
                    </a:moveTo>
                    <a:lnTo>
                      <a:pt x="47004" y="-556"/>
                    </a:lnTo>
                  </a:path>
                </a:pathLst>
              </a:custGeom>
              <a:noFill/>
              <a:ln w="12700" cap="flat">
                <a:solidFill>
                  <a:schemeClr val="bg1"/>
                </a:solidFill>
                <a:prstDash val="solid"/>
                <a:round/>
              </a:ln>
            </p:spPr>
            <p:txBody>
              <a:bodyPr rtlCol="0" anchor="ctr"/>
              <a:lstStyle/>
              <a:p>
                <a:endParaRPr lang="en-US"/>
              </a:p>
            </p:txBody>
          </p:sp>
          <p:sp>
            <p:nvSpPr>
              <p:cNvPr id="50" name="Freeform: Shape 49">
                <a:extLst>
                  <a:ext uri="{FF2B5EF4-FFF2-40B4-BE49-F238E27FC236}">
                    <a16:creationId xmlns:a16="http://schemas.microsoft.com/office/drawing/2014/main" id="{8A5BE91B-6BD9-D0D3-8272-D31F91E4EF14}"/>
                  </a:ext>
                </a:extLst>
              </p:cNvPr>
              <p:cNvSpPr/>
              <p:nvPr/>
            </p:nvSpPr>
            <p:spPr>
              <a:xfrm>
                <a:off x="8519128" y="1780703"/>
                <a:ext cx="47593" cy="9518"/>
              </a:xfrm>
              <a:custGeom>
                <a:avLst/>
                <a:gdLst>
                  <a:gd name="connsiteX0" fmla="*/ -589 w 47593"/>
                  <a:gd name="connsiteY0" fmla="*/ -556 h 9518"/>
                  <a:gd name="connsiteX1" fmla="*/ 47004 w 47593"/>
                  <a:gd name="connsiteY1" fmla="*/ -556 h 9518"/>
                </a:gdLst>
                <a:ahLst/>
                <a:cxnLst>
                  <a:cxn ang="0">
                    <a:pos x="connsiteX0" y="connsiteY0"/>
                  </a:cxn>
                  <a:cxn ang="0">
                    <a:pos x="connsiteX1" y="connsiteY1"/>
                  </a:cxn>
                </a:cxnLst>
                <a:rect l="l" t="t" r="r" b="b"/>
                <a:pathLst>
                  <a:path w="47593" h="9518">
                    <a:moveTo>
                      <a:pt x="-589" y="-556"/>
                    </a:moveTo>
                    <a:lnTo>
                      <a:pt x="47004" y="-556"/>
                    </a:lnTo>
                  </a:path>
                </a:pathLst>
              </a:custGeom>
              <a:noFill/>
              <a:ln w="12700" cap="flat">
                <a:solidFill>
                  <a:schemeClr val="bg1"/>
                </a:solidFill>
                <a:prstDash val="solid"/>
                <a:round/>
              </a:ln>
            </p:spPr>
            <p:txBody>
              <a:bodyPr rtlCol="0" anchor="ctr"/>
              <a:lstStyle/>
              <a:p>
                <a:endParaRPr lang="en-US"/>
              </a:p>
            </p:txBody>
          </p:sp>
          <p:sp>
            <p:nvSpPr>
              <p:cNvPr id="51" name="Freeform: Shape 50">
                <a:extLst>
                  <a:ext uri="{FF2B5EF4-FFF2-40B4-BE49-F238E27FC236}">
                    <a16:creationId xmlns:a16="http://schemas.microsoft.com/office/drawing/2014/main" id="{B7123929-DC64-48FD-9B7A-5D8182D61FDD}"/>
                  </a:ext>
                </a:extLst>
              </p:cNvPr>
              <p:cNvSpPr/>
              <p:nvPr/>
            </p:nvSpPr>
            <p:spPr>
              <a:xfrm>
                <a:off x="8852280" y="1647448"/>
                <a:ext cx="47593" cy="114219"/>
              </a:xfrm>
              <a:custGeom>
                <a:avLst/>
                <a:gdLst>
                  <a:gd name="connsiteX0" fmla="*/ -589 w 47593"/>
                  <a:gd name="connsiteY0" fmla="*/ 113668 h 114223"/>
                  <a:gd name="connsiteX1" fmla="*/ 47004 w 47593"/>
                  <a:gd name="connsiteY1" fmla="*/ 113668 h 114223"/>
                  <a:gd name="connsiteX2" fmla="*/ 47004 w 47593"/>
                  <a:gd name="connsiteY2" fmla="*/ -556 h 114223"/>
                </a:gdLst>
                <a:ahLst/>
                <a:cxnLst>
                  <a:cxn ang="0">
                    <a:pos x="connsiteX0" y="connsiteY0"/>
                  </a:cxn>
                  <a:cxn ang="0">
                    <a:pos x="connsiteX1" y="connsiteY1"/>
                  </a:cxn>
                  <a:cxn ang="0">
                    <a:pos x="connsiteX2" y="connsiteY2"/>
                  </a:cxn>
                </a:cxnLst>
                <a:rect l="l" t="t" r="r" b="b"/>
                <a:pathLst>
                  <a:path w="47593" h="114223">
                    <a:moveTo>
                      <a:pt x="-589" y="113668"/>
                    </a:moveTo>
                    <a:lnTo>
                      <a:pt x="47004" y="113668"/>
                    </a:lnTo>
                    <a:lnTo>
                      <a:pt x="47004" y="-556"/>
                    </a:lnTo>
                  </a:path>
                </a:pathLst>
              </a:custGeom>
              <a:noFill/>
              <a:ln w="12700" cap="flat">
                <a:solidFill>
                  <a:schemeClr val="bg1"/>
                </a:solidFill>
                <a:prstDash val="solid"/>
                <a:round/>
              </a:ln>
            </p:spPr>
            <p:txBody>
              <a:bodyPr rtlCol="0" anchor="ctr"/>
              <a:lstStyle/>
              <a:p>
                <a:endParaRPr lang="en-US"/>
              </a:p>
            </p:txBody>
          </p:sp>
          <p:sp>
            <p:nvSpPr>
              <p:cNvPr id="52" name="Freeform: Shape 51">
                <a:extLst>
                  <a:ext uri="{FF2B5EF4-FFF2-40B4-BE49-F238E27FC236}">
                    <a16:creationId xmlns:a16="http://schemas.microsoft.com/office/drawing/2014/main" id="{40BFFDAC-CAFE-6D73-3BE7-7D78AB28FF42}"/>
                  </a:ext>
                </a:extLst>
              </p:cNvPr>
              <p:cNvSpPr/>
              <p:nvPr/>
            </p:nvSpPr>
            <p:spPr>
              <a:xfrm>
                <a:off x="8861799" y="1552265"/>
                <a:ext cx="95186" cy="95182"/>
              </a:xfrm>
              <a:custGeom>
                <a:avLst/>
                <a:gdLst>
                  <a:gd name="connsiteX0" fmla="*/ 94597 w 95186"/>
                  <a:gd name="connsiteY0" fmla="*/ 47037 h 95186"/>
                  <a:gd name="connsiteX1" fmla="*/ 47004 w 95186"/>
                  <a:gd name="connsiteY1" fmla="*/ 94630 h 95186"/>
                  <a:gd name="connsiteX2" fmla="*/ -589 w 95186"/>
                  <a:gd name="connsiteY2" fmla="*/ 47037 h 95186"/>
                  <a:gd name="connsiteX3" fmla="*/ 47004 w 95186"/>
                  <a:gd name="connsiteY3" fmla="*/ -556 h 95186"/>
                  <a:gd name="connsiteX4" fmla="*/ 94597 w 95186"/>
                  <a:gd name="connsiteY4" fmla="*/ 47037 h 951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186" h="95186">
                    <a:moveTo>
                      <a:pt x="94597" y="47037"/>
                    </a:moveTo>
                    <a:cubicBezTo>
                      <a:pt x="94597" y="73318"/>
                      <a:pt x="73285" y="94630"/>
                      <a:pt x="47004" y="94630"/>
                    </a:cubicBezTo>
                    <a:cubicBezTo>
                      <a:pt x="20723" y="94630"/>
                      <a:pt x="-589" y="73318"/>
                      <a:pt x="-589" y="47037"/>
                    </a:cubicBezTo>
                    <a:cubicBezTo>
                      <a:pt x="-589" y="20756"/>
                      <a:pt x="20723" y="-556"/>
                      <a:pt x="47004" y="-556"/>
                    </a:cubicBezTo>
                    <a:cubicBezTo>
                      <a:pt x="73285" y="-556"/>
                      <a:pt x="94597" y="20756"/>
                      <a:pt x="94597" y="47037"/>
                    </a:cubicBezTo>
                    <a:close/>
                  </a:path>
                </a:pathLst>
              </a:custGeom>
              <a:noFill/>
              <a:ln w="12700" cap="flat">
                <a:solidFill>
                  <a:schemeClr val="bg1"/>
                </a:solidFill>
                <a:prstDash val="solid"/>
                <a:round/>
              </a:ln>
            </p:spPr>
            <p:txBody>
              <a:bodyPr rtlCol="0" anchor="ctr"/>
              <a:lstStyle/>
              <a:p>
                <a:endParaRPr lang="en-US"/>
              </a:p>
            </p:txBody>
          </p:sp>
          <p:sp>
            <p:nvSpPr>
              <p:cNvPr id="53" name="Freeform: Shape 52">
                <a:extLst>
                  <a:ext uri="{FF2B5EF4-FFF2-40B4-BE49-F238E27FC236}">
                    <a16:creationId xmlns:a16="http://schemas.microsoft.com/office/drawing/2014/main" id="{9F6057CF-5B5C-531F-38A5-B0D5050BF8FD}"/>
                  </a:ext>
                </a:extLst>
              </p:cNvPr>
              <p:cNvSpPr/>
              <p:nvPr/>
            </p:nvSpPr>
            <p:spPr>
              <a:xfrm>
                <a:off x="8976011" y="1809259"/>
                <a:ext cx="95186" cy="95182"/>
              </a:xfrm>
              <a:custGeom>
                <a:avLst/>
                <a:gdLst>
                  <a:gd name="connsiteX0" fmla="*/ 94597 w 95186"/>
                  <a:gd name="connsiteY0" fmla="*/ 47037 h 95186"/>
                  <a:gd name="connsiteX1" fmla="*/ 47004 w 95186"/>
                  <a:gd name="connsiteY1" fmla="*/ 94630 h 95186"/>
                  <a:gd name="connsiteX2" fmla="*/ -589 w 95186"/>
                  <a:gd name="connsiteY2" fmla="*/ 47037 h 95186"/>
                  <a:gd name="connsiteX3" fmla="*/ 47004 w 95186"/>
                  <a:gd name="connsiteY3" fmla="*/ -556 h 95186"/>
                  <a:gd name="connsiteX4" fmla="*/ 94597 w 95186"/>
                  <a:gd name="connsiteY4" fmla="*/ 47037 h 951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186" h="95186">
                    <a:moveTo>
                      <a:pt x="94597" y="47037"/>
                    </a:moveTo>
                    <a:cubicBezTo>
                      <a:pt x="94597" y="73318"/>
                      <a:pt x="73285" y="94630"/>
                      <a:pt x="47004" y="94630"/>
                    </a:cubicBezTo>
                    <a:cubicBezTo>
                      <a:pt x="20723" y="94630"/>
                      <a:pt x="-589" y="73318"/>
                      <a:pt x="-589" y="47037"/>
                    </a:cubicBezTo>
                    <a:cubicBezTo>
                      <a:pt x="-589" y="20756"/>
                      <a:pt x="20723" y="-556"/>
                      <a:pt x="47004" y="-556"/>
                    </a:cubicBezTo>
                    <a:cubicBezTo>
                      <a:pt x="73285" y="-556"/>
                      <a:pt x="94597" y="20756"/>
                      <a:pt x="94597" y="47037"/>
                    </a:cubicBezTo>
                    <a:close/>
                  </a:path>
                </a:pathLst>
              </a:custGeom>
              <a:noFill/>
              <a:ln w="12700" cap="flat">
                <a:solidFill>
                  <a:schemeClr val="bg1"/>
                </a:solidFill>
                <a:prstDash val="solid"/>
                <a:round/>
              </a:ln>
            </p:spPr>
            <p:txBody>
              <a:bodyPr rtlCol="0" anchor="ctr"/>
              <a:lstStyle/>
              <a:p>
                <a:endParaRPr lang="en-US"/>
              </a:p>
            </p:txBody>
          </p:sp>
          <p:sp>
            <p:nvSpPr>
              <p:cNvPr id="54" name="Freeform: Shape 53">
                <a:extLst>
                  <a:ext uri="{FF2B5EF4-FFF2-40B4-BE49-F238E27FC236}">
                    <a16:creationId xmlns:a16="http://schemas.microsoft.com/office/drawing/2014/main" id="{0D75F524-0D3A-73C0-E98F-75681C8A5285}"/>
                  </a:ext>
                </a:extLst>
              </p:cNvPr>
              <p:cNvSpPr/>
              <p:nvPr/>
            </p:nvSpPr>
            <p:spPr>
              <a:xfrm>
                <a:off x="8852271" y="1942515"/>
                <a:ext cx="47593" cy="123737"/>
              </a:xfrm>
              <a:custGeom>
                <a:avLst/>
                <a:gdLst>
                  <a:gd name="connsiteX0" fmla="*/ -589 w 47593"/>
                  <a:gd name="connsiteY0" fmla="*/ -556 h 123742"/>
                  <a:gd name="connsiteX1" fmla="*/ 47004 w 47593"/>
                  <a:gd name="connsiteY1" fmla="*/ -556 h 123742"/>
                  <a:gd name="connsiteX2" fmla="*/ 47004 w 47593"/>
                  <a:gd name="connsiteY2" fmla="*/ 123186 h 123742"/>
                </a:gdLst>
                <a:ahLst/>
                <a:cxnLst>
                  <a:cxn ang="0">
                    <a:pos x="connsiteX0" y="connsiteY0"/>
                  </a:cxn>
                  <a:cxn ang="0">
                    <a:pos x="connsiteX1" y="connsiteY1"/>
                  </a:cxn>
                  <a:cxn ang="0">
                    <a:pos x="connsiteX2" y="connsiteY2"/>
                  </a:cxn>
                </a:cxnLst>
                <a:rect l="l" t="t" r="r" b="b"/>
                <a:pathLst>
                  <a:path w="47593" h="123742">
                    <a:moveTo>
                      <a:pt x="-589" y="-556"/>
                    </a:moveTo>
                    <a:lnTo>
                      <a:pt x="47004" y="-556"/>
                    </a:lnTo>
                    <a:lnTo>
                      <a:pt x="47004" y="123186"/>
                    </a:lnTo>
                  </a:path>
                </a:pathLst>
              </a:custGeom>
              <a:noFill/>
              <a:ln w="12700" cap="flat">
                <a:solidFill>
                  <a:schemeClr val="bg1"/>
                </a:solidFill>
                <a:prstDash val="solid"/>
                <a:round/>
              </a:ln>
            </p:spPr>
            <p:txBody>
              <a:bodyPr rtlCol="0" anchor="ctr"/>
              <a:lstStyle/>
              <a:p>
                <a:endParaRPr lang="en-US"/>
              </a:p>
            </p:txBody>
          </p:sp>
          <p:sp>
            <p:nvSpPr>
              <p:cNvPr id="55" name="Freeform: Shape 54">
                <a:extLst>
                  <a:ext uri="{FF2B5EF4-FFF2-40B4-BE49-F238E27FC236}">
                    <a16:creationId xmlns:a16="http://schemas.microsoft.com/office/drawing/2014/main" id="{FA33C8E6-2615-D22D-B2DC-AF633F9EAAC1}"/>
                  </a:ext>
                </a:extLst>
              </p:cNvPr>
              <p:cNvSpPr/>
              <p:nvPr/>
            </p:nvSpPr>
            <p:spPr>
              <a:xfrm>
                <a:off x="8861790" y="2066253"/>
                <a:ext cx="95186" cy="95182"/>
              </a:xfrm>
              <a:custGeom>
                <a:avLst/>
                <a:gdLst>
                  <a:gd name="connsiteX0" fmla="*/ 94597 w 95186"/>
                  <a:gd name="connsiteY0" fmla="*/ 47037 h 95186"/>
                  <a:gd name="connsiteX1" fmla="*/ 47004 w 95186"/>
                  <a:gd name="connsiteY1" fmla="*/ 94630 h 95186"/>
                  <a:gd name="connsiteX2" fmla="*/ -589 w 95186"/>
                  <a:gd name="connsiteY2" fmla="*/ 47037 h 95186"/>
                  <a:gd name="connsiteX3" fmla="*/ 47004 w 95186"/>
                  <a:gd name="connsiteY3" fmla="*/ -556 h 95186"/>
                  <a:gd name="connsiteX4" fmla="*/ 94597 w 95186"/>
                  <a:gd name="connsiteY4" fmla="*/ 47037 h 951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186" h="95186">
                    <a:moveTo>
                      <a:pt x="94597" y="47037"/>
                    </a:moveTo>
                    <a:cubicBezTo>
                      <a:pt x="94597" y="73318"/>
                      <a:pt x="73285" y="94630"/>
                      <a:pt x="47004" y="94630"/>
                    </a:cubicBezTo>
                    <a:cubicBezTo>
                      <a:pt x="20723" y="94630"/>
                      <a:pt x="-589" y="73318"/>
                      <a:pt x="-589" y="47037"/>
                    </a:cubicBezTo>
                    <a:cubicBezTo>
                      <a:pt x="-589" y="20756"/>
                      <a:pt x="20723" y="-556"/>
                      <a:pt x="47004" y="-556"/>
                    </a:cubicBezTo>
                    <a:cubicBezTo>
                      <a:pt x="73285" y="-556"/>
                      <a:pt x="94597" y="20756"/>
                      <a:pt x="94597" y="47037"/>
                    </a:cubicBezTo>
                    <a:close/>
                  </a:path>
                </a:pathLst>
              </a:custGeom>
              <a:noFill/>
              <a:ln w="12700" cap="flat">
                <a:solidFill>
                  <a:schemeClr val="bg1"/>
                </a:solidFill>
                <a:prstDash val="solid"/>
                <a:round/>
              </a:ln>
            </p:spPr>
            <p:txBody>
              <a:bodyPr rtlCol="0" anchor="ctr"/>
              <a:lstStyle/>
              <a:p>
                <a:endParaRPr lang="en-US"/>
              </a:p>
            </p:txBody>
          </p:sp>
          <p:sp>
            <p:nvSpPr>
              <p:cNvPr id="56" name="Freeform: Shape 55">
                <a:extLst>
                  <a:ext uri="{FF2B5EF4-FFF2-40B4-BE49-F238E27FC236}">
                    <a16:creationId xmlns:a16="http://schemas.microsoft.com/office/drawing/2014/main" id="{09C9F330-AF24-F4A5-E89F-E6729BB8E9A4}"/>
                  </a:ext>
                </a:extLst>
              </p:cNvPr>
              <p:cNvSpPr/>
              <p:nvPr/>
            </p:nvSpPr>
            <p:spPr>
              <a:xfrm>
                <a:off x="8852280" y="1856924"/>
                <a:ext cx="123742" cy="9518"/>
              </a:xfrm>
              <a:custGeom>
                <a:avLst/>
                <a:gdLst>
                  <a:gd name="connsiteX0" fmla="*/ -589 w 123742"/>
                  <a:gd name="connsiteY0" fmla="*/ -556 h 9518"/>
                  <a:gd name="connsiteX1" fmla="*/ 123153 w 123742"/>
                  <a:gd name="connsiteY1" fmla="*/ -556 h 9518"/>
                </a:gdLst>
                <a:ahLst/>
                <a:cxnLst>
                  <a:cxn ang="0">
                    <a:pos x="connsiteX0" y="connsiteY0"/>
                  </a:cxn>
                  <a:cxn ang="0">
                    <a:pos x="connsiteX1" y="connsiteY1"/>
                  </a:cxn>
                </a:cxnLst>
                <a:rect l="l" t="t" r="r" b="b"/>
                <a:pathLst>
                  <a:path w="123742" h="9518">
                    <a:moveTo>
                      <a:pt x="-589" y="-556"/>
                    </a:moveTo>
                    <a:lnTo>
                      <a:pt x="123153" y="-556"/>
                    </a:lnTo>
                  </a:path>
                </a:pathLst>
              </a:custGeom>
              <a:noFill/>
              <a:ln w="12700" cap="flat">
                <a:solidFill>
                  <a:schemeClr val="bg1"/>
                </a:solidFill>
                <a:prstDash val="solid"/>
                <a:round/>
              </a:ln>
            </p:spPr>
            <p:txBody>
              <a:bodyPr rtlCol="0" anchor="ctr"/>
              <a:lstStyle/>
              <a:p>
                <a:endParaRPr lang="en-US"/>
              </a:p>
            </p:txBody>
          </p:sp>
        </p:grpSp>
      </p:grpSp>
      <p:grpSp>
        <p:nvGrpSpPr>
          <p:cNvPr id="95" name="Group 94">
            <a:extLst>
              <a:ext uri="{FF2B5EF4-FFF2-40B4-BE49-F238E27FC236}">
                <a16:creationId xmlns:a16="http://schemas.microsoft.com/office/drawing/2014/main" id="{0FDB2A8C-45DF-DCCB-16E7-7420BC25FA9C}"/>
              </a:ext>
            </a:extLst>
          </p:cNvPr>
          <p:cNvGrpSpPr/>
          <p:nvPr/>
        </p:nvGrpSpPr>
        <p:grpSpPr>
          <a:xfrm>
            <a:off x="7695218" y="1539880"/>
            <a:ext cx="925200" cy="923527"/>
            <a:chOff x="12610951" y="3731484"/>
            <a:chExt cx="925200" cy="923527"/>
          </a:xfrm>
        </p:grpSpPr>
        <p:sp>
          <p:nvSpPr>
            <p:cNvPr id="25" name="Rectangle 24">
              <a:extLst>
                <a:ext uri="{FF2B5EF4-FFF2-40B4-BE49-F238E27FC236}">
                  <a16:creationId xmlns:a16="http://schemas.microsoft.com/office/drawing/2014/main" id="{7D1282F3-4D0F-5028-03DD-ACB48D1A2915}"/>
                </a:ext>
              </a:extLst>
            </p:cNvPr>
            <p:cNvSpPr/>
            <p:nvPr/>
          </p:nvSpPr>
          <p:spPr>
            <a:xfrm>
              <a:off x="12610951" y="3731484"/>
              <a:ext cx="925200" cy="923527"/>
            </a:xfrm>
            <a:prstGeom prst="rect">
              <a:avLst/>
            </a:prstGeom>
            <a:gradFill flip="none" rotWithShape="1">
              <a:gsLst>
                <a:gs pos="0">
                  <a:srgbClr val="7213EA"/>
                </a:gs>
                <a:gs pos="100000">
                  <a:srgbClr val="1E49E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l"/>
              <a:endParaRPr lang="en-US" sz="1500" dirty="0" err="1">
                <a:solidFill>
                  <a:srgbClr val="FFFFFF"/>
                </a:solidFill>
              </a:endParaRPr>
            </a:p>
          </p:txBody>
        </p:sp>
        <p:grpSp>
          <p:nvGrpSpPr>
            <p:cNvPr id="58" name="Graphic 56">
              <a:extLst>
                <a:ext uri="{FF2B5EF4-FFF2-40B4-BE49-F238E27FC236}">
                  <a16:creationId xmlns:a16="http://schemas.microsoft.com/office/drawing/2014/main" id="{56E33501-861C-5067-D6B9-ACF6FEF651EC}"/>
                </a:ext>
              </a:extLst>
            </p:cNvPr>
            <p:cNvGrpSpPr/>
            <p:nvPr/>
          </p:nvGrpSpPr>
          <p:grpSpPr>
            <a:xfrm>
              <a:off x="12774887" y="3932949"/>
              <a:ext cx="615601" cy="532798"/>
              <a:chOff x="1240115" y="3932928"/>
              <a:chExt cx="614653" cy="532944"/>
            </a:xfrm>
            <a:noFill/>
          </p:grpSpPr>
          <p:sp>
            <p:nvSpPr>
              <p:cNvPr id="59" name="Freeform: Shape 58">
                <a:extLst>
                  <a:ext uri="{FF2B5EF4-FFF2-40B4-BE49-F238E27FC236}">
                    <a16:creationId xmlns:a16="http://schemas.microsoft.com/office/drawing/2014/main" id="{578B937C-E285-50F7-A829-B8AE9FB228CF}"/>
                  </a:ext>
                </a:extLst>
              </p:cNvPr>
              <p:cNvSpPr/>
              <p:nvPr/>
            </p:nvSpPr>
            <p:spPr>
              <a:xfrm>
                <a:off x="1555517" y="4241675"/>
                <a:ext cx="77900" cy="77899"/>
              </a:xfrm>
              <a:custGeom>
                <a:avLst/>
                <a:gdLst>
                  <a:gd name="connsiteX0" fmla="*/ 77900 w 77900"/>
                  <a:gd name="connsiteY0" fmla="*/ 38950 h 77900"/>
                  <a:gd name="connsiteX1" fmla="*/ 38950 w 77900"/>
                  <a:gd name="connsiteY1" fmla="*/ 77900 h 77900"/>
                  <a:gd name="connsiteX2" fmla="*/ 0 w 77900"/>
                  <a:gd name="connsiteY2" fmla="*/ 38950 h 77900"/>
                  <a:gd name="connsiteX3" fmla="*/ 38950 w 77900"/>
                  <a:gd name="connsiteY3" fmla="*/ 0 h 77900"/>
                  <a:gd name="connsiteX4" fmla="*/ 77900 w 77900"/>
                  <a:gd name="connsiteY4" fmla="*/ 38950 h 77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900" h="77900">
                    <a:moveTo>
                      <a:pt x="77900" y="38950"/>
                    </a:moveTo>
                    <a:cubicBezTo>
                      <a:pt x="77900" y="60461"/>
                      <a:pt x="60462" y="77900"/>
                      <a:pt x="38950" y="77900"/>
                    </a:cubicBezTo>
                    <a:cubicBezTo>
                      <a:pt x="17439" y="77900"/>
                      <a:pt x="0" y="60461"/>
                      <a:pt x="0" y="38950"/>
                    </a:cubicBezTo>
                    <a:cubicBezTo>
                      <a:pt x="0" y="17439"/>
                      <a:pt x="17439" y="0"/>
                      <a:pt x="38950" y="0"/>
                    </a:cubicBezTo>
                    <a:cubicBezTo>
                      <a:pt x="60462" y="0"/>
                      <a:pt x="77900" y="17439"/>
                      <a:pt x="77900" y="38950"/>
                    </a:cubicBezTo>
                    <a:close/>
                  </a:path>
                </a:pathLst>
              </a:custGeom>
              <a:noFill/>
              <a:ln w="12700" cap="flat">
                <a:solidFill>
                  <a:schemeClr val="bg1"/>
                </a:solidFill>
                <a:prstDash val="solid"/>
                <a:miter/>
              </a:ln>
            </p:spPr>
            <p:txBody>
              <a:bodyPr lIns="90000" tIns="46800" rIns="90000" bIns="46800" rtlCol="0" anchor="ctr"/>
              <a:lstStyle/>
              <a:p>
                <a:endParaRPr lang="en-US"/>
              </a:p>
            </p:txBody>
          </p:sp>
          <p:sp>
            <p:nvSpPr>
              <p:cNvPr id="60" name="Freeform: Shape 59">
                <a:extLst>
                  <a:ext uri="{FF2B5EF4-FFF2-40B4-BE49-F238E27FC236}">
                    <a16:creationId xmlns:a16="http://schemas.microsoft.com/office/drawing/2014/main" id="{03258EE7-E24D-2106-5FF7-6C1C7F58AB9F}"/>
                  </a:ext>
                </a:extLst>
              </p:cNvPr>
              <p:cNvSpPr/>
              <p:nvPr/>
            </p:nvSpPr>
            <p:spPr>
              <a:xfrm>
                <a:off x="1694218" y="4040275"/>
                <a:ext cx="77900" cy="77899"/>
              </a:xfrm>
              <a:custGeom>
                <a:avLst/>
                <a:gdLst>
                  <a:gd name="connsiteX0" fmla="*/ 77900 w 77900"/>
                  <a:gd name="connsiteY0" fmla="*/ 38950 h 77900"/>
                  <a:gd name="connsiteX1" fmla="*/ 38950 w 77900"/>
                  <a:gd name="connsiteY1" fmla="*/ 77900 h 77900"/>
                  <a:gd name="connsiteX2" fmla="*/ 0 w 77900"/>
                  <a:gd name="connsiteY2" fmla="*/ 38950 h 77900"/>
                  <a:gd name="connsiteX3" fmla="*/ 38950 w 77900"/>
                  <a:gd name="connsiteY3" fmla="*/ 0 h 77900"/>
                  <a:gd name="connsiteX4" fmla="*/ 77900 w 77900"/>
                  <a:gd name="connsiteY4" fmla="*/ 38950 h 77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900" h="77900">
                    <a:moveTo>
                      <a:pt x="77900" y="38950"/>
                    </a:moveTo>
                    <a:cubicBezTo>
                      <a:pt x="77900" y="60461"/>
                      <a:pt x="60461" y="77900"/>
                      <a:pt x="38950" y="77900"/>
                    </a:cubicBezTo>
                    <a:cubicBezTo>
                      <a:pt x="17439" y="77900"/>
                      <a:pt x="0" y="60461"/>
                      <a:pt x="0" y="38950"/>
                    </a:cubicBezTo>
                    <a:cubicBezTo>
                      <a:pt x="0" y="17439"/>
                      <a:pt x="17439" y="0"/>
                      <a:pt x="38950" y="0"/>
                    </a:cubicBezTo>
                    <a:cubicBezTo>
                      <a:pt x="60461" y="0"/>
                      <a:pt x="77900" y="17439"/>
                      <a:pt x="77900" y="38950"/>
                    </a:cubicBezTo>
                    <a:close/>
                  </a:path>
                </a:pathLst>
              </a:custGeom>
              <a:noFill/>
              <a:ln w="12700" cap="flat">
                <a:solidFill>
                  <a:schemeClr val="bg1"/>
                </a:solidFill>
                <a:prstDash val="solid"/>
                <a:miter/>
              </a:ln>
            </p:spPr>
            <p:txBody>
              <a:bodyPr lIns="90000" tIns="46800" rIns="90000" bIns="46800" rtlCol="0" anchor="ctr"/>
              <a:lstStyle/>
              <a:p>
                <a:endParaRPr lang="en-US"/>
              </a:p>
            </p:txBody>
          </p:sp>
          <p:sp>
            <p:nvSpPr>
              <p:cNvPr id="61" name="Freeform: Shape 60">
                <a:extLst>
                  <a:ext uri="{FF2B5EF4-FFF2-40B4-BE49-F238E27FC236}">
                    <a16:creationId xmlns:a16="http://schemas.microsoft.com/office/drawing/2014/main" id="{81CA9E4F-74A6-3B02-E1CC-46D54C1DB24B}"/>
                  </a:ext>
                </a:extLst>
              </p:cNvPr>
              <p:cNvSpPr/>
              <p:nvPr/>
            </p:nvSpPr>
            <p:spPr>
              <a:xfrm>
                <a:off x="1390216" y="4247374"/>
                <a:ext cx="9500" cy="49399"/>
              </a:xfrm>
              <a:custGeom>
                <a:avLst/>
                <a:gdLst>
                  <a:gd name="connsiteX0" fmla="*/ 0 w 9500"/>
                  <a:gd name="connsiteY0" fmla="*/ 0 h 49399"/>
                  <a:gd name="connsiteX1" fmla="*/ 0 w 9500"/>
                  <a:gd name="connsiteY1" fmla="*/ 49400 h 49399"/>
                </a:gdLst>
                <a:ahLst/>
                <a:cxnLst>
                  <a:cxn ang="0">
                    <a:pos x="connsiteX0" y="connsiteY0"/>
                  </a:cxn>
                  <a:cxn ang="0">
                    <a:pos x="connsiteX1" y="connsiteY1"/>
                  </a:cxn>
                </a:cxnLst>
                <a:rect l="l" t="t" r="r" b="b"/>
                <a:pathLst>
                  <a:path w="9500" h="49399">
                    <a:moveTo>
                      <a:pt x="0" y="0"/>
                    </a:moveTo>
                    <a:lnTo>
                      <a:pt x="0" y="49400"/>
                    </a:lnTo>
                  </a:path>
                </a:pathLst>
              </a:custGeom>
              <a:ln w="12700" cap="flat">
                <a:solidFill>
                  <a:schemeClr val="bg1"/>
                </a:solidFill>
                <a:prstDash val="solid"/>
                <a:miter/>
              </a:ln>
            </p:spPr>
            <p:txBody>
              <a:bodyPr lIns="90000" tIns="46800" rIns="90000" bIns="46800" rtlCol="0" anchor="ctr"/>
              <a:lstStyle/>
              <a:p>
                <a:endParaRPr lang="en-US"/>
              </a:p>
            </p:txBody>
          </p:sp>
          <p:sp>
            <p:nvSpPr>
              <p:cNvPr id="62" name="Freeform: Shape 61">
                <a:extLst>
                  <a:ext uri="{FF2B5EF4-FFF2-40B4-BE49-F238E27FC236}">
                    <a16:creationId xmlns:a16="http://schemas.microsoft.com/office/drawing/2014/main" id="{7FCF6BEE-4705-0793-23A8-38359AF6574F}"/>
                  </a:ext>
                </a:extLst>
              </p:cNvPr>
              <p:cNvSpPr/>
              <p:nvPr/>
            </p:nvSpPr>
            <p:spPr>
              <a:xfrm>
                <a:off x="1346515" y="4298674"/>
                <a:ext cx="87399" cy="167198"/>
              </a:xfrm>
              <a:custGeom>
                <a:avLst/>
                <a:gdLst>
                  <a:gd name="connsiteX0" fmla="*/ 43700 w 87399"/>
                  <a:gd name="connsiteY0" fmla="*/ 0 h 167199"/>
                  <a:gd name="connsiteX1" fmla="*/ 43700 w 87399"/>
                  <a:gd name="connsiteY1" fmla="*/ 0 h 167199"/>
                  <a:gd name="connsiteX2" fmla="*/ 87400 w 87399"/>
                  <a:gd name="connsiteY2" fmla="*/ 43700 h 167199"/>
                  <a:gd name="connsiteX3" fmla="*/ 87400 w 87399"/>
                  <a:gd name="connsiteY3" fmla="*/ 123500 h 167199"/>
                  <a:gd name="connsiteX4" fmla="*/ 43700 w 87399"/>
                  <a:gd name="connsiteY4" fmla="*/ 167200 h 167199"/>
                  <a:gd name="connsiteX5" fmla="*/ 43700 w 87399"/>
                  <a:gd name="connsiteY5" fmla="*/ 167200 h 167199"/>
                  <a:gd name="connsiteX6" fmla="*/ 0 w 87399"/>
                  <a:gd name="connsiteY6" fmla="*/ 123500 h 167199"/>
                  <a:gd name="connsiteX7" fmla="*/ 0 w 87399"/>
                  <a:gd name="connsiteY7" fmla="*/ 43700 h 167199"/>
                  <a:gd name="connsiteX8" fmla="*/ 43700 w 87399"/>
                  <a:gd name="connsiteY8" fmla="*/ 0 h 167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7399" h="167199">
                    <a:moveTo>
                      <a:pt x="43700" y="0"/>
                    </a:moveTo>
                    <a:lnTo>
                      <a:pt x="43700" y="0"/>
                    </a:lnTo>
                    <a:cubicBezTo>
                      <a:pt x="67450" y="0"/>
                      <a:pt x="87400" y="19950"/>
                      <a:pt x="87400" y="43700"/>
                    </a:cubicBezTo>
                    <a:lnTo>
                      <a:pt x="87400" y="123500"/>
                    </a:lnTo>
                    <a:cubicBezTo>
                      <a:pt x="87400" y="147250"/>
                      <a:pt x="67450" y="167200"/>
                      <a:pt x="43700" y="167200"/>
                    </a:cubicBezTo>
                    <a:lnTo>
                      <a:pt x="43700" y="167200"/>
                    </a:lnTo>
                    <a:cubicBezTo>
                      <a:pt x="19950" y="167200"/>
                      <a:pt x="0" y="147250"/>
                      <a:pt x="0" y="123500"/>
                    </a:cubicBezTo>
                    <a:lnTo>
                      <a:pt x="0" y="43700"/>
                    </a:lnTo>
                    <a:cubicBezTo>
                      <a:pt x="950" y="19950"/>
                      <a:pt x="19950" y="0"/>
                      <a:pt x="43700" y="0"/>
                    </a:cubicBezTo>
                    <a:close/>
                  </a:path>
                </a:pathLst>
              </a:custGeom>
              <a:noFill/>
              <a:ln w="12700" cap="flat">
                <a:solidFill>
                  <a:schemeClr val="bg1"/>
                </a:solidFill>
                <a:prstDash val="solid"/>
                <a:miter/>
              </a:ln>
            </p:spPr>
            <p:txBody>
              <a:bodyPr lIns="90000" tIns="46800" rIns="90000" bIns="46800" rtlCol="0" anchor="ctr"/>
              <a:lstStyle/>
              <a:p>
                <a:endParaRPr lang="en-US"/>
              </a:p>
            </p:txBody>
          </p:sp>
          <p:sp>
            <p:nvSpPr>
              <p:cNvPr id="63" name="Freeform: Shape 62">
                <a:extLst>
                  <a:ext uri="{FF2B5EF4-FFF2-40B4-BE49-F238E27FC236}">
                    <a16:creationId xmlns:a16="http://schemas.microsoft.com/office/drawing/2014/main" id="{B15FE81B-BB11-7027-7151-A5EB41194703}"/>
                  </a:ext>
                </a:extLst>
              </p:cNvPr>
              <p:cNvSpPr/>
              <p:nvPr/>
            </p:nvSpPr>
            <p:spPr>
              <a:xfrm>
                <a:off x="1443416" y="4130526"/>
                <a:ext cx="118751" cy="127298"/>
              </a:xfrm>
              <a:custGeom>
                <a:avLst/>
                <a:gdLst>
                  <a:gd name="connsiteX0" fmla="*/ 0 w 118750"/>
                  <a:gd name="connsiteY0" fmla="*/ 0 h 127299"/>
                  <a:gd name="connsiteX1" fmla="*/ 118750 w 118750"/>
                  <a:gd name="connsiteY1" fmla="*/ 127300 h 127299"/>
                </a:gdLst>
                <a:ahLst/>
                <a:cxnLst>
                  <a:cxn ang="0">
                    <a:pos x="connsiteX0" y="connsiteY0"/>
                  </a:cxn>
                  <a:cxn ang="0">
                    <a:pos x="connsiteX1" y="connsiteY1"/>
                  </a:cxn>
                </a:cxnLst>
                <a:rect l="l" t="t" r="r" b="b"/>
                <a:pathLst>
                  <a:path w="118750" h="127299">
                    <a:moveTo>
                      <a:pt x="0" y="0"/>
                    </a:moveTo>
                    <a:lnTo>
                      <a:pt x="118750" y="127300"/>
                    </a:lnTo>
                  </a:path>
                </a:pathLst>
              </a:custGeom>
              <a:ln w="12700" cap="flat">
                <a:solidFill>
                  <a:schemeClr val="bg1"/>
                </a:solidFill>
                <a:prstDash val="solid"/>
                <a:miter/>
              </a:ln>
            </p:spPr>
            <p:txBody>
              <a:bodyPr lIns="90000" tIns="46800" rIns="90000" bIns="46800" rtlCol="0" anchor="ctr"/>
              <a:lstStyle/>
              <a:p>
                <a:endParaRPr lang="en-US"/>
              </a:p>
            </p:txBody>
          </p:sp>
          <p:sp>
            <p:nvSpPr>
              <p:cNvPr id="64" name="Freeform: Shape 63">
                <a:extLst>
                  <a:ext uri="{FF2B5EF4-FFF2-40B4-BE49-F238E27FC236}">
                    <a16:creationId xmlns:a16="http://schemas.microsoft.com/office/drawing/2014/main" id="{D0B4AC1C-1F90-2168-A13E-A4CFF144F8B0}"/>
                  </a:ext>
                </a:extLst>
              </p:cNvPr>
              <p:cNvSpPr/>
              <p:nvPr/>
            </p:nvSpPr>
            <p:spPr>
              <a:xfrm>
                <a:off x="1622968" y="4116276"/>
                <a:ext cx="88351" cy="137749"/>
              </a:xfrm>
              <a:custGeom>
                <a:avLst/>
                <a:gdLst>
                  <a:gd name="connsiteX0" fmla="*/ 0 w 88350"/>
                  <a:gd name="connsiteY0" fmla="*/ 137750 h 137750"/>
                  <a:gd name="connsiteX1" fmla="*/ 88350 w 88350"/>
                  <a:gd name="connsiteY1" fmla="*/ 0 h 137750"/>
                </a:gdLst>
                <a:ahLst/>
                <a:cxnLst>
                  <a:cxn ang="0">
                    <a:pos x="connsiteX0" y="connsiteY0"/>
                  </a:cxn>
                  <a:cxn ang="0">
                    <a:pos x="connsiteX1" y="connsiteY1"/>
                  </a:cxn>
                </a:cxnLst>
                <a:rect l="l" t="t" r="r" b="b"/>
                <a:pathLst>
                  <a:path w="88350" h="137750">
                    <a:moveTo>
                      <a:pt x="0" y="137750"/>
                    </a:moveTo>
                    <a:lnTo>
                      <a:pt x="88350" y="0"/>
                    </a:lnTo>
                  </a:path>
                </a:pathLst>
              </a:custGeom>
              <a:ln w="12700" cap="flat">
                <a:solidFill>
                  <a:schemeClr val="bg1"/>
                </a:solidFill>
                <a:prstDash val="solid"/>
                <a:miter/>
              </a:ln>
            </p:spPr>
            <p:txBody>
              <a:bodyPr lIns="90000" tIns="46800" rIns="90000" bIns="46800" rtlCol="0" anchor="ctr"/>
              <a:lstStyle/>
              <a:p>
                <a:endParaRPr lang="en-US"/>
              </a:p>
            </p:txBody>
          </p:sp>
          <p:sp>
            <p:nvSpPr>
              <p:cNvPr id="65" name="Freeform: Shape 64">
                <a:extLst>
                  <a:ext uri="{FF2B5EF4-FFF2-40B4-BE49-F238E27FC236}">
                    <a16:creationId xmlns:a16="http://schemas.microsoft.com/office/drawing/2014/main" id="{8C2650CE-962F-4BD4-8C18-69300A9A448D}"/>
                  </a:ext>
                </a:extLst>
              </p:cNvPr>
              <p:cNvSpPr/>
              <p:nvPr/>
            </p:nvSpPr>
            <p:spPr>
              <a:xfrm>
                <a:off x="1765468" y="4102026"/>
                <a:ext cx="89300" cy="83600"/>
              </a:xfrm>
              <a:custGeom>
                <a:avLst/>
                <a:gdLst>
                  <a:gd name="connsiteX0" fmla="*/ 0 w 89300"/>
                  <a:gd name="connsiteY0" fmla="*/ 0 h 83600"/>
                  <a:gd name="connsiteX1" fmla="*/ 89300 w 89300"/>
                  <a:gd name="connsiteY1" fmla="*/ 83600 h 83600"/>
                </a:gdLst>
                <a:ahLst/>
                <a:cxnLst>
                  <a:cxn ang="0">
                    <a:pos x="connsiteX0" y="connsiteY0"/>
                  </a:cxn>
                  <a:cxn ang="0">
                    <a:pos x="connsiteX1" y="connsiteY1"/>
                  </a:cxn>
                </a:cxnLst>
                <a:rect l="l" t="t" r="r" b="b"/>
                <a:pathLst>
                  <a:path w="89300" h="83600">
                    <a:moveTo>
                      <a:pt x="0" y="0"/>
                    </a:moveTo>
                    <a:lnTo>
                      <a:pt x="89300" y="83600"/>
                    </a:lnTo>
                  </a:path>
                </a:pathLst>
              </a:custGeom>
              <a:ln w="12700" cap="flat">
                <a:solidFill>
                  <a:schemeClr val="bg1"/>
                </a:solidFill>
                <a:prstDash val="solid"/>
                <a:miter/>
              </a:ln>
            </p:spPr>
            <p:txBody>
              <a:bodyPr lIns="90000" tIns="46800" rIns="90000" bIns="46800" rtlCol="0" anchor="ctr"/>
              <a:lstStyle/>
              <a:p>
                <a:endParaRPr lang="en-US"/>
              </a:p>
            </p:txBody>
          </p:sp>
          <p:sp>
            <p:nvSpPr>
              <p:cNvPr id="66" name="Freeform: Shape 65">
                <a:extLst>
                  <a:ext uri="{FF2B5EF4-FFF2-40B4-BE49-F238E27FC236}">
                    <a16:creationId xmlns:a16="http://schemas.microsoft.com/office/drawing/2014/main" id="{54CA92B4-9573-C72A-5604-59FAFBBE8798}"/>
                  </a:ext>
                </a:extLst>
              </p:cNvPr>
              <p:cNvSpPr/>
              <p:nvPr/>
            </p:nvSpPr>
            <p:spPr>
              <a:xfrm>
                <a:off x="1240115" y="3932928"/>
                <a:ext cx="315400" cy="315398"/>
              </a:xfrm>
              <a:custGeom>
                <a:avLst/>
                <a:gdLst>
                  <a:gd name="connsiteX0" fmla="*/ 248900 w 315400"/>
                  <a:gd name="connsiteY0" fmla="*/ 286900 h 315399"/>
                  <a:gd name="connsiteX1" fmla="*/ 157700 w 315400"/>
                  <a:gd name="connsiteY1" fmla="*/ 315400 h 315399"/>
                  <a:gd name="connsiteX2" fmla="*/ 0 w 315400"/>
                  <a:gd name="connsiteY2" fmla="*/ 157700 h 315399"/>
                  <a:gd name="connsiteX3" fmla="*/ 157700 w 315400"/>
                  <a:gd name="connsiteY3" fmla="*/ 0 h 315399"/>
                  <a:gd name="connsiteX4" fmla="*/ 315400 w 315400"/>
                  <a:gd name="connsiteY4" fmla="*/ 157700 h 315399"/>
                  <a:gd name="connsiteX5" fmla="*/ 286900 w 315400"/>
                  <a:gd name="connsiteY5" fmla="*/ 248900 h 315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5400" h="315399">
                    <a:moveTo>
                      <a:pt x="248900" y="286900"/>
                    </a:moveTo>
                    <a:cubicBezTo>
                      <a:pt x="223250" y="304000"/>
                      <a:pt x="192850" y="315400"/>
                      <a:pt x="157700" y="315400"/>
                    </a:cubicBezTo>
                    <a:cubicBezTo>
                      <a:pt x="68400" y="315400"/>
                      <a:pt x="0" y="244150"/>
                      <a:pt x="0" y="157700"/>
                    </a:cubicBezTo>
                    <a:cubicBezTo>
                      <a:pt x="0" y="71250"/>
                      <a:pt x="71250" y="0"/>
                      <a:pt x="157700" y="0"/>
                    </a:cubicBezTo>
                    <a:cubicBezTo>
                      <a:pt x="244150" y="0"/>
                      <a:pt x="315400" y="71250"/>
                      <a:pt x="315400" y="157700"/>
                    </a:cubicBezTo>
                    <a:cubicBezTo>
                      <a:pt x="315400" y="192850"/>
                      <a:pt x="304950" y="222300"/>
                      <a:pt x="286900" y="248900"/>
                    </a:cubicBezTo>
                  </a:path>
                </a:pathLst>
              </a:custGeom>
              <a:noFill/>
              <a:ln w="12700" cap="flat">
                <a:solidFill>
                  <a:schemeClr val="bg1"/>
                </a:solidFill>
                <a:prstDash val="solid"/>
                <a:miter/>
              </a:ln>
            </p:spPr>
            <p:txBody>
              <a:bodyPr lIns="90000" tIns="46800" rIns="90000" bIns="46800" rtlCol="0" anchor="ctr"/>
              <a:lstStyle/>
              <a:p>
                <a:endParaRPr lang="en-US"/>
              </a:p>
            </p:txBody>
          </p:sp>
          <p:sp>
            <p:nvSpPr>
              <p:cNvPr id="67" name="Freeform: Shape 66">
                <a:extLst>
                  <a:ext uri="{FF2B5EF4-FFF2-40B4-BE49-F238E27FC236}">
                    <a16:creationId xmlns:a16="http://schemas.microsoft.com/office/drawing/2014/main" id="{3394E0EC-48F2-9F4A-661B-A580D73D11B8}"/>
                  </a:ext>
                </a:extLst>
              </p:cNvPr>
              <p:cNvSpPr/>
              <p:nvPr/>
            </p:nvSpPr>
            <p:spPr>
              <a:xfrm>
                <a:off x="1338915" y="4031732"/>
                <a:ext cx="117799" cy="117798"/>
              </a:xfrm>
              <a:custGeom>
                <a:avLst/>
                <a:gdLst>
                  <a:gd name="connsiteX0" fmla="*/ 117800 w 117799"/>
                  <a:gd name="connsiteY0" fmla="*/ 58900 h 117799"/>
                  <a:gd name="connsiteX1" fmla="*/ 58900 w 117799"/>
                  <a:gd name="connsiteY1" fmla="*/ 117800 h 117799"/>
                  <a:gd name="connsiteX2" fmla="*/ 0 w 117799"/>
                  <a:gd name="connsiteY2" fmla="*/ 58900 h 117799"/>
                  <a:gd name="connsiteX3" fmla="*/ 58900 w 117799"/>
                  <a:gd name="connsiteY3" fmla="*/ 0 h 117799"/>
                  <a:gd name="connsiteX4" fmla="*/ 117800 w 117799"/>
                  <a:gd name="connsiteY4" fmla="*/ 58900 h 1177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799" h="117799">
                    <a:moveTo>
                      <a:pt x="117800" y="58900"/>
                    </a:moveTo>
                    <a:cubicBezTo>
                      <a:pt x="117800" y="91430"/>
                      <a:pt x="91430" y="117800"/>
                      <a:pt x="58900" y="117800"/>
                    </a:cubicBezTo>
                    <a:cubicBezTo>
                      <a:pt x="26370" y="117800"/>
                      <a:pt x="0" y="91430"/>
                      <a:pt x="0" y="58900"/>
                    </a:cubicBezTo>
                    <a:cubicBezTo>
                      <a:pt x="0" y="26370"/>
                      <a:pt x="26370" y="0"/>
                      <a:pt x="58900" y="0"/>
                    </a:cubicBezTo>
                    <a:cubicBezTo>
                      <a:pt x="91430" y="0"/>
                      <a:pt x="117800" y="26370"/>
                      <a:pt x="117800" y="58900"/>
                    </a:cubicBezTo>
                    <a:close/>
                  </a:path>
                </a:pathLst>
              </a:custGeom>
              <a:noFill/>
              <a:ln w="12700" cap="flat">
                <a:solidFill>
                  <a:schemeClr val="bg1"/>
                </a:solidFill>
                <a:prstDash val="solid"/>
                <a:miter/>
              </a:ln>
            </p:spPr>
            <p:txBody>
              <a:bodyPr lIns="90000" tIns="46800" rIns="90000" bIns="46800" rtlCol="0" anchor="ctr"/>
              <a:lstStyle/>
              <a:p>
                <a:endParaRPr lang="en-US"/>
              </a:p>
            </p:txBody>
          </p:sp>
          <p:sp>
            <p:nvSpPr>
              <p:cNvPr id="68" name="Freeform: Shape 67">
                <a:extLst>
                  <a:ext uri="{FF2B5EF4-FFF2-40B4-BE49-F238E27FC236}">
                    <a16:creationId xmlns:a16="http://schemas.microsoft.com/office/drawing/2014/main" id="{C066BBD0-EF22-77A2-CA9F-8A1887F48845}"/>
                  </a:ext>
                </a:extLst>
              </p:cNvPr>
              <p:cNvSpPr/>
              <p:nvPr/>
            </p:nvSpPr>
            <p:spPr>
              <a:xfrm>
                <a:off x="1555515" y="4241682"/>
                <a:ext cx="77900" cy="77899"/>
              </a:xfrm>
              <a:custGeom>
                <a:avLst/>
                <a:gdLst>
                  <a:gd name="connsiteX0" fmla="*/ 77900 w 77900"/>
                  <a:gd name="connsiteY0" fmla="*/ 38950 h 77900"/>
                  <a:gd name="connsiteX1" fmla="*/ 38950 w 77900"/>
                  <a:gd name="connsiteY1" fmla="*/ 77900 h 77900"/>
                  <a:gd name="connsiteX2" fmla="*/ 0 w 77900"/>
                  <a:gd name="connsiteY2" fmla="*/ 38950 h 77900"/>
                  <a:gd name="connsiteX3" fmla="*/ 38950 w 77900"/>
                  <a:gd name="connsiteY3" fmla="*/ 0 h 77900"/>
                  <a:gd name="connsiteX4" fmla="*/ 77900 w 77900"/>
                  <a:gd name="connsiteY4" fmla="*/ 38950 h 77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900" h="77900">
                    <a:moveTo>
                      <a:pt x="77900" y="38950"/>
                    </a:moveTo>
                    <a:cubicBezTo>
                      <a:pt x="77900" y="60461"/>
                      <a:pt x="60462" y="77900"/>
                      <a:pt x="38950" y="77900"/>
                    </a:cubicBezTo>
                    <a:cubicBezTo>
                      <a:pt x="17439" y="77900"/>
                      <a:pt x="0" y="60461"/>
                      <a:pt x="0" y="38950"/>
                    </a:cubicBezTo>
                    <a:cubicBezTo>
                      <a:pt x="0" y="17439"/>
                      <a:pt x="17439" y="0"/>
                      <a:pt x="38950" y="0"/>
                    </a:cubicBezTo>
                    <a:cubicBezTo>
                      <a:pt x="60462" y="0"/>
                      <a:pt x="77900" y="17439"/>
                      <a:pt x="77900" y="38950"/>
                    </a:cubicBezTo>
                    <a:close/>
                  </a:path>
                </a:pathLst>
              </a:custGeom>
              <a:noFill/>
              <a:ln w="12700" cap="flat">
                <a:solidFill>
                  <a:schemeClr val="bg1"/>
                </a:solidFill>
                <a:prstDash val="solid"/>
                <a:miter/>
              </a:ln>
            </p:spPr>
            <p:txBody>
              <a:bodyPr lIns="90000" tIns="46800" rIns="90000" bIns="46800" rtlCol="0" anchor="ctr"/>
              <a:lstStyle/>
              <a:p>
                <a:endParaRPr lang="en-US"/>
              </a:p>
            </p:txBody>
          </p:sp>
          <p:sp>
            <p:nvSpPr>
              <p:cNvPr id="69" name="Freeform: Shape 68">
                <a:extLst>
                  <a:ext uri="{FF2B5EF4-FFF2-40B4-BE49-F238E27FC236}">
                    <a16:creationId xmlns:a16="http://schemas.microsoft.com/office/drawing/2014/main" id="{990B63CA-8320-DC45-1FED-D5DF21D8D91F}"/>
                  </a:ext>
                </a:extLst>
              </p:cNvPr>
              <p:cNvSpPr/>
              <p:nvPr/>
            </p:nvSpPr>
            <p:spPr>
              <a:xfrm>
                <a:off x="1694216" y="4040283"/>
                <a:ext cx="77900" cy="77900"/>
              </a:xfrm>
              <a:custGeom>
                <a:avLst/>
                <a:gdLst>
                  <a:gd name="connsiteX0" fmla="*/ 77900 w 77900"/>
                  <a:gd name="connsiteY0" fmla="*/ 38950 h 77900"/>
                  <a:gd name="connsiteX1" fmla="*/ 38950 w 77900"/>
                  <a:gd name="connsiteY1" fmla="*/ 77900 h 77900"/>
                  <a:gd name="connsiteX2" fmla="*/ 0 w 77900"/>
                  <a:gd name="connsiteY2" fmla="*/ 38950 h 77900"/>
                  <a:gd name="connsiteX3" fmla="*/ 38950 w 77900"/>
                  <a:gd name="connsiteY3" fmla="*/ 0 h 77900"/>
                  <a:gd name="connsiteX4" fmla="*/ 77900 w 77900"/>
                  <a:gd name="connsiteY4" fmla="*/ 38950 h 77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900" h="77900">
                    <a:moveTo>
                      <a:pt x="77900" y="38950"/>
                    </a:moveTo>
                    <a:cubicBezTo>
                      <a:pt x="77900" y="60461"/>
                      <a:pt x="60461" y="77900"/>
                      <a:pt x="38950" y="77900"/>
                    </a:cubicBezTo>
                    <a:cubicBezTo>
                      <a:pt x="17439" y="77900"/>
                      <a:pt x="0" y="60461"/>
                      <a:pt x="0" y="38950"/>
                    </a:cubicBezTo>
                    <a:cubicBezTo>
                      <a:pt x="0" y="17439"/>
                      <a:pt x="17439" y="0"/>
                      <a:pt x="38950" y="0"/>
                    </a:cubicBezTo>
                    <a:cubicBezTo>
                      <a:pt x="60461" y="0"/>
                      <a:pt x="77900" y="17439"/>
                      <a:pt x="77900" y="38950"/>
                    </a:cubicBezTo>
                    <a:close/>
                  </a:path>
                </a:pathLst>
              </a:custGeom>
              <a:noFill/>
              <a:ln w="12700" cap="flat">
                <a:solidFill>
                  <a:schemeClr val="bg1"/>
                </a:solidFill>
                <a:prstDash val="solid"/>
                <a:miter/>
              </a:ln>
            </p:spPr>
            <p:txBody>
              <a:bodyPr lIns="90000" tIns="46800" rIns="90000" bIns="46800" rtlCol="0" anchor="ctr"/>
              <a:lstStyle/>
              <a:p>
                <a:endParaRPr lang="en-US"/>
              </a:p>
            </p:txBody>
          </p:sp>
          <p:sp>
            <p:nvSpPr>
              <p:cNvPr id="70" name="Freeform: Shape 69">
                <a:extLst>
                  <a:ext uri="{FF2B5EF4-FFF2-40B4-BE49-F238E27FC236}">
                    <a16:creationId xmlns:a16="http://schemas.microsoft.com/office/drawing/2014/main" id="{52DF6DF4-8252-64CF-0710-9E6C0AA410CB}"/>
                  </a:ext>
                </a:extLst>
              </p:cNvPr>
              <p:cNvSpPr/>
              <p:nvPr/>
            </p:nvSpPr>
            <p:spPr>
              <a:xfrm>
                <a:off x="1443414" y="4130534"/>
                <a:ext cx="118751" cy="127298"/>
              </a:xfrm>
              <a:custGeom>
                <a:avLst/>
                <a:gdLst>
                  <a:gd name="connsiteX0" fmla="*/ 0 w 118750"/>
                  <a:gd name="connsiteY0" fmla="*/ 0 h 127299"/>
                  <a:gd name="connsiteX1" fmla="*/ 118750 w 118750"/>
                  <a:gd name="connsiteY1" fmla="*/ 127300 h 127299"/>
                </a:gdLst>
                <a:ahLst/>
                <a:cxnLst>
                  <a:cxn ang="0">
                    <a:pos x="connsiteX0" y="connsiteY0"/>
                  </a:cxn>
                  <a:cxn ang="0">
                    <a:pos x="connsiteX1" y="connsiteY1"/>
                  </a:cxn>
                </a:cxnLst>
                <a:rect l="l" t="t" r="r" b="b"/>
                <a:pathLst>
                  <a:path w="118750" h="127299">
                    <a:moveTo>
                      <a:pt x="0" y="0"/>
                    </a:moveTo>
                    <a:lnTo>
                      <a:pt x="118750" y="127300"/>
                    </a:lnTo>
                  </a:path>
                </a:pathLst>
              </a:custGeom>
              <a:ln w="12700" cap="flat">
                <a:solidFill>
                  <a:schemeClr val="bg1"/>
                </a:solidFill>
                <a:prstDash val="solid"/>
                <a:miter/>
              </a:ln>
            </p:spPr>
            <p:txBody>
              <a:bodyPr lIns="90000" tIns="46800" rIns="90000" bIns="46800" rtlCol="0" anchor="ctr"/>
              <a:lstStyle/>
              <a:p>
                <a:endParaRPr lang="en-US"/>
              </a:p>
            </p:txBody>
          </p:sp>
          <p:sp>
            <p:nvSpPr>
              <p:cNvPr id="71" name="Freeform: Shape 70">
                <a:extLst>
                  <a:ext uri="{FF2B5EF4-FFF2-40B4-BE49-F238E27FC236}">
                    <a16:creationId xmlns:a16="http://schemas.microsoft.com/office/drawing/2014/main" id="{0C9B8D56-86CF-8668-4FDC-F01316141323}"/>
                  </a:ext>
                </a:extLst>
              </p:cNvPr>
              <p:cNvSpPr/>
              <p:nvPr/>
            </p:nvSpPr>
            <p:spPr>
              <a:xfrm>
                <a:off x="1622963" y="4116279"/>
                <a:ext cx="88350" cy="137749"/>
              </a:xfrm>
              <a:custGeom>
                <a:avLst/>
                <a:gdLst>
                  <a:gd name="connsiteX0" fmla="*/ 0 w 88350"/>
                  <a:gd name="connsiteY0" fmla="*/ 137750 h 137750"/>
                  <a:gd name="connsiteX1" fmla="*/ 88350 w 88350"/>
                  <a:gd name="connsiteY1" fmla="*/ 0 h 137750"/>
                </a:gdLst>
                <a:ahLst/>
                <a:cxnLst>
                  <a:cxn ang="0">
                    <a:pos x="connsiteX0" y="connsiteY0"/>
                  </a:cxn>
                  <a:cxn ang="0">
                    <a:pos x="connsiteX1" y="connsiteY1"/>
                  </a:cxn>
                </a:cxnLst>
                <a:rect l="l" t="t" r="r" b="b"/>
                <a:pathLst>
                  <a:path w="88350" h="137750">
                    <a:moveTo>
                      <a:pt x="0" y="137750"/>
                    </a:moveTo>
                    <a:lnTo>
                      <a:pt x="88350" y="0"/>
                    </a:lnTo>
                  </a:path>
                </a:pathLst>
              </a:custGeom>
              <a:ln w="12700" cap="flat">
                <a:solidFill>
                  <a:schemeClr val="bg1"/>
                </a:solidFill>
                <a:prstDash val="solid"/>
                <a:miter/>
              </a:ln>
            </p:spPr>
            <p:txBody>
              <a:bodyPr lIns="90000" tIns="46800" rIns="90000" bIns="46800" rtlCol="0" anchor="ctr"/>
              <a:lstStyle/>
              <a:p>
                <a:endParaRPr lang="en-US"/>
              </a:p>
            </p:txBody>
          </p:sp>
          <p:sp>
            <p:nvSpPr>
              <p:cNvPr id="72" name="Freeform: Shape 71">
                <a:extLst>
                  <a:ext uri="{FF2B5EF4-FFF2-40B4-BE49-F238E27FC236}">
                    <a16:creationId xmlns:a16="http://schemas.microsoft.com/office/drawing/2014/main" id="{4A57AADF-C3B5-6A5E-5B2A-34A845CA0FAE}"/>
                  </a:ext>
                </a:extLst>
              </p:cNvPr>
              <p:cNvSpPr/>
              <p:nvPr/>
            </p:nvSpPr>
            <p:spPr>
              <a:xfrm>
                <a:off x="1765463" y="4102047"/>
                <a:ext cx="89300" cy="83600"/>
              </a:xfrm>
              <a:custGeom>
                <a:avLst/>
                <a:gdLst>
                  <a:gd name="connsiteX0" fmla="*/ 0 w 89300"/>
                  <a:gd name="connsiteY0" fmla="*/ 0 h 83600"/>
                  <a:gd name="connsiteX1" fmla="*/ 89300 w 89300"/>
                  <a:gd name="connsiteY1" fmla="*/ 83600 h 83600"/>
                </a:gdLst>
                <a:ahLst/>
                <a:cxnLst>
                  <a:cxn ang="0">
                    <a:pos x="connsiteX0" y="connsiteY0"/>
                  </a:cxn>
                  <a:cxn ang="0">
                    <a:pos x="connsiteX1" y="connsiteY1"/>
                  </a:cxn>
                </a:cxnLst>
                <a:rect l="l" t="t" r="r" b="b"/>
                <a:pathLst>
                  <a:path w="89300" h="83600">
                    <a:moveTo>
                      <a:pt x="0" y="0"/>
                    </a:moveTo>
                    <a:lnTo>
                      <a:pt x="89300" y="83600"/>
                    </a:lnTo>
                  </a:path>
                </a:pathLst>
              </a:custGeom>
              <a:ln w="12700" cap="flat">
                <a:solidFill>
                  <a:schemeClr val="bg1"/>
                </a:solidFill>
                <a:prstDash val="solid"/>
                <a:miter/>
              </a:ln>
            </p:spPr>
            <p:txBody>
              <a:bodyPr lIns="90000" tIns="46800" rIns="90000" bIns="46800" rtlCol="0" anchor="ctr"/>
              <a:lstStyle/>
              <a:p>
                <a:endParaRPr lang="en-US"/>
              </a:p>
            </p:txBody>
          </p:sp>
        </p:grpSp>
      </p:grpSp>
      <p:grpSp>
        <p:nvGrpSpPr>
          <p:cNvPr id="96" name="Group 95">
            <a:extLst>
              <a:ext uri="{FF2B5EF4-FFF2-40B4-BE49-F238E27FC236}">
                <a16:creationId xmlns:a16="http://schemas.microsoft.com/office/drawing/2014/main" id="{AAD1D181-54C4-3BB9-B3A0-4885A938A9E3}"/>
              </a:ext>
            </a:extLst>
          </p:cNvPr>
          <p:cNvGrpSpPr/>
          <p:nvPr/>
        </p:nvGrpSpPr>
        <p:grpSpPr>
          <a:xfrm>
            <a:off x="9807106" y="1517887"/>
            <a:ext cx="925200" cy="923527"/>
            <a:chOff x="16241877" y="3731484"/>
            <a:chExt cx="925200" cy="923527"/>
          </a:xfrm>
        </p:grpSpPr>
        <p:sp>
          <p:nvSpPr>
            <p:cNvPr id="29" name="Rectangle 28">
              <a:extLst>
                <a:ext uri="{FF2B5EF4-FFF2-40B4-BE49-F238E27FC236}">
                  <a16:creationId xmlns:a16="http://schemas.microsoft.com/office/drawing/2014/main" id="{976AC54F-A503-7818-71DD-CBB462AF7EE5}"/>
                </a:ext>
              </a:extLst>
            </p:cNvPr>
            <p:cNvSpPr/>
            <p:nvPr/>
          </p:nvSpPr>
          <p:spPr>
            <a:xfrm>
              <a:off x="16241877" y="3731484"/>
              <a:ext cx="925200" cy="923527"/>
            </a:xfrm>
            <a:prstGeom prst="rect">
              <a:avLst/>
            </a:prstGeom>
            <a:gradFill flip="none" rotWithShape="1">
              <a:gsLst>
                <a:gs pos="0">
                  <a:srgbClr val="7213EA"/>
                </a:gs>
                <a:gs pos="100000">
                  <a:srgbClr val="1E49E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l"/>
              <a:endParaRPr lang="en-US" sz="1500" dirty="0" err="1">
                <a:solidFill>
                  <a:srgbClr val="FFFFFF"/>
                </a:solidFill>
              </a:endParaRPr>
            </a:p>
          </p:txBody>
        </p:sp>
        <p:grpSp>
          <p:nvGrpSpPr>
            <p:cNvPr id="74" name="Graphic 72">
              <a:extLst>
                <a:ext uri="{FF2B5EF4-FFF2-40B4-BE49-F238E27FC236}">
                  <a16:creationId xmlns:a16="http://schemas.microsoft.com/office/drawing/2014/main" id="{B1415DC0-AFFF-3510-4D59-D4C70D2194CD}"/>
                </a:ext>
              </a:extLst>
            </p:cNvPr>
            <p:cNvGrpSpPr/>
            <p:nvPr/>
          </p:nvGrpSpPr>
          <p:grpSpPr>
            <a:xfrm>
              <a:off x="16371895" y="3898551"/>
              <a:ext cx="597607" cy="590405"/>
              <a:chOff x="4837112" y="3898684"/>
              <a:chExt cx="598899" cy="589412"/>
            </a:xfrm>
            <a:noFill/>
          </p:grpSpPr>
          <p:sp>
            <p:nvSpPr>
              <p:cNvPr id="75" name="Freeform: Shape 74">
                <a:extLst>
                  <a:ext uri="{FF2B5EF4-FFF2-40B4-BE49-F238E27FC236}">
                    <a16:creationId xmlns:a16="http://schemas.microsoft.com/office/drawing/2014/main" id="{5B54B006-95F0-100A-3E6B-392145E0E424}"/>
                  </a:ext>
                </a:extLst>
              </p:cNvPr>
              <p:cNvSpPr/>
              <p:nvPr/>
            </p:nvSpPr>
            <p:spPr>
              <a:xfrm>
                <a:off x="5055759" y="4098323"/>
                <a:ext cx="313706" cy="313716"/>
              </a:xfrm>
              <a:custGeom>
                <a:avLst/>
                <a:gdLst>
                  <a:gd name="connsiteX0" fmla="*/ 313260 w 313706"/>
                  <a:gd name="connsiteY0" fmla="*/ 156401 h 313706"/>
                  <a:gd name="connsiteX1" fmla="*/ 156407 w 313706"/>
                  <a:gd name="connsiteY1" fmla="*/ 313254 h 313706"/>
                  <a:gd name="connsiteX2" fmla="*/ -446 w 313706"/>
                  <a:gd name="connsiteY2" fmla="*/ 156401 h 313706"/>
                  <a:gd name="connsiteX3" fmla="*/ 156407 w 313706"/>
                  <a:gd name="connsiteY3" fmla="*/ -452 h 313706"/>
                  <a:gd name="connsiteX4" fmla="*/ 313260 w 313706"/>
                  <a:gd name="connsiteY4" fmla="*/ 156401 h 3137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3706" h="313706">
                    <a:moveTo>
                      <a:pt x="313260" y="156401"/>
                    </a:moveTo>
                    <a:cubicBezTo>
                      <a:pt x="313260" y="243032"/>
                      <a:pt x="243038" y="313254"/>
                      <a:pt x="156407" y="313254"/>
                    </a:cubicBezTo>
                    <a:cubicBezTo>
                      <a:pt x="69777" y="313254"/>
                      <a:pt x="-446" y="243032"/>
                      <a:pt x="-446" y="156401"/>
                    </a:cubicBezTo>
                    <a:cubicBezTo>
                      <a:pt x="-446" y="69771"/>
                      <a:pt x="69777" y="-452"/>
                      <a:pt x="156407" y="-452"/>
                    </a:cubicBezTo>
                    <a:cubicBezTo>
                      <a:pt x="243038" y="-452"/>
                      <a:pt x="313260" y="69771"/>
                      <a:pt x="313260" y="156401"/>
                    </a:cubicBezTo>
                    <a:close/>
                  </a:path>
                </a:pathLst>
              </a:custGeom>
              <a:noFill/>
              <a:ln w="12700" cap="flat">
                <a:solidFill>
                  <a:schemeClr val="bg1"/>
                </a:solidFill>
                <a:prstDash val="solid"/>
                <a:miter/>
              </a:ln>
            </p:spPr>
            <p:txBody>
              <a:bodyPr rtlCol="0" anchor="ctr"/>
              <a:lstStyle/>
              <a:p>
                <a:endParaRPr lang="en-US"/>
              </a:p>
            </p:txBody>
          </p:sp>
          <p:sp>
            <p:nvSpPr>
              <p:cNvPr id="76" name="Freeform: Shape 75">
                <a:extLst>
                  <a:ext uri="{FF2B5EF4-FFF2-40B4-BE49-F238E27FC236}">
                    <a16:creationId xmlns:a16="http://schemas.microsoft.com/office/drawing/2014/main" id="{00021F84-824A-DCDD-7133-A620C6C7E1BF}"/>
                  </a:ext>
                </a:extLst>
              </p:cNvPr>
              <p:cNvSpPr/>
              <p:nvPr/>
            </p:nvSpPr>
            <p:spPr>
              <a:xfrm>
                <a:off x="5321936" y="4364511"/>
                <a:ext cx="114075" cy="123585"/>
              </a:xfrm>
              <a:custGeom>
                <a:avLst/>
                <a:gdLst>
                  <a:gd name="connsiteX0" fmla="*/ -446 w 114075"/>
                  <a:gd name="connsiteY0" fmla="*/ -452 h 123581"/>
                  <a:gd name="connsiteX1" fmla="*/ 113629 w 114075"/>
                  <a:gd name="connsiteY1" fmla="*/ 123129 h 123581"/>
                </a:gdLst>
                <a:ahLst/>
                <a:cxnLst>
                  <a:cxn ang="0">
                    <a:pos x="connsiteX0" y="connsiteY0"/>
                  </a:cxn>
                  <a:cxn ang="0">
                    <a:pos x="connsiteX1" y="connsiteY1"/>
                  </a:cxn>
                </a:cxnLst>
                <a:rect l="l" t="t" r="r" b="b"/>
                <a:pathLst>
                  <a:path w="114075" h="123581">
                    <a:moveTo>
                      <a:pt x="-446" y="-452"/>
                    </a:moveTo>
                    <a:lnTo>
                      <a:pt x="113629" y="123129"/>
                    </a:lnTo>
                  </a:path>
                </a:pathLst>
              </a:custGeom>
              <a:noFill/>
              <a:ln w="12700" cap="flat">
                <a:solidFill>
                  <a:schemeClr val="bg1"/>
                </a:solid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118A6BC1-E71F-C322-77CC-E601F7F0F989}"/>
                  </a:ext>
                </a:extLst>
              </p:cNvPr>
              <p:cNvSpPr/>
              <p:nvPr/>
            </p:nvSpPr>
            <p:spPr>
              <a:xfrm>
                <a:off x="4837119" y="3898684"/>
                <a:ext cx="351731" cy="9506"/>
              </a:xfrm>
              <a:custGeom>
                <a:avLst/>
                <a:gdLst>
                  <a:gd name="connsiteX0" fmla="*/ -446 w 351731"/>
                  <a:gd name="connsiteY0" fmla="*/ -452 h 9506"/>
                  <a:gd name="connsiteX1" fmla="*/ 351285 w 351731"/>
                  <a:gd name="connsiteY1" fmla="*/ -452 h 9506"/>
                </a:gdLst>
                <a:ahLst/>
                <a:cxnLst>
                  <a:cxn ang="0">
                    <a:pos x="connsiteX0" y="connsiteY0"/>
                  </a:cxn>
                  <a:cxn ang="0">
                    <a:pos x="connsiteX1" y="connsiteY1"/>
                  </a:cxn>
                </a:cxnLst>
                <a:rect l="l" t="t" r="r" b="b"/>
                <a:pathLst>
                  <a:path w="351731" h="9506">
                    <a:moveTo>
                      <a:pt x="-446" y="-452"/>
                    </a:moveTo>
                    <a:lnTo>
                      <a:pt x="351285" y="-452"/>
                    </a:lnTo>
                  </a:path>
                </a:pathLst>
              </a:custGeom>
              <a:noFill/>
              <a:ln w="12700" cap="flat">
                <a:solidFill>
                  <a:schemeClr val="bg1"/>
                </a:solid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id="{C3298D9C-814F-E9F4-1016-B8D34AA7E0E9}"/>
                  </a:ext>
                </a:extLst>
              </p:cNvPr>
              <p:cNvSpPr/>
              <p:nvPr/>
            </p:nvSpPr>
            <p:spPr>
              <a:xfrm>
                <a:off x="4837112" y="4012771"/>
                <a:ext cx="351731" cy="9506"/>
              </a:xfrm>
              <a:custGeom>
                <a:avLst/>
                <a:gdLst>
                  <a:gd name="connsiteX0" fmla="*/ -446 w 351731"/>
                  <a:gd name="connsiteY0" fmla="*/ -452 h 9506"/>
                  <a:gd name="connsiteX1" fmla="*/ 351285 w 351731"/>
                  <a:gd name="connsiteY1" fmla="*/ -452 h 9506"/>
                </a:gdLst>
                <a:ahLst/>
                <a:cxnLst>
                  <a:cxn ang="0">
                    <a:pos x="connsiteX0" y="connsiteY0"/>
                  </a:cxn>
                  <a:cxn ang="0">
                    <a:pos x="connsiteX1" y="connsiteY1"/>
                  </a:cxn>
                </a:cxnLst>
                <a:rect l="l" t="t" r="r" b="b"/>
                <a:pathLst>
                  <a:path w="351731" h="9506">
                    <a:moveTo>
                      <a:pt x="-446" y="-452"/>
                    </a:moveTo>
                    <a:lnTo>
                      <a:pt x="351285" y="-452"/>
                    </a:lnTo>
                  </a:path>
                </a:pathLst>
              </a:custGeom>
              <a:noFill/>
              <a:ln w="12700" cap="flat">
                <a:solidFill>
                  <a:schemeClr val="bg1"/>
                </a:solidFill>
                <a:prstDash val="solid"/>
                <a:miter/>
              </a:ln>
            </p:spPr>
            <p:txBody>
              <a:bodyPr rtlCol="0" anchor="ctr"/>
              <a:lstStyle/>
              <a:p>
                <a:endParaRPr lang="en-US"/>
              </a:p>
            </p:txBody>
          </p:sp>
          <p:sp>
            <p:nvSpPr>
              <p:cNvPr id="79" name="Freeform: Shape 78">
                <a:extLst>
                  <a:ext uri="{FF2B5EF4-FFF2-40B4-BE49-F238E27FC236}">
                    <a16:creationId xmlns:a16="http://schemas.microsoft.com/office/drawing/2014/main" id="{767C7FF3-A423-CAE6-010E-AC80614C43D5}"/>
                  </a:ext>
                </a:extLst>
              </p:cNvPr>
              <p:cNvSpPr/>
              <p:nvPr/>
            </p:nvSpPr>
            <p:spPr>
              <a:xfrm>
                <a:off x="4837124" y="4126703"/>
                <a:ext cx="171112" cy="9506"/>
              </a:xfrm>
              <a:custGeom>
                <a:avLst/>
                <a:gdLst>
                  <a:gd name="connsiteX0" fmla="*/ -446 w 171112"/>
                  <a:gd name="connsiteY0" fmla="*/ -452 h 9506"/>
                  <a:gd name="connsiteX1" fmla="*/ 170667 w 171112"/>
                  <a:gd name="connsiteY1" fmla="*/ -452 h 9506"/>
                </a:gdLst>
                <a:ahLst/>
                <a:cxnLst>
                  <a:cxn ang="0">
                    <a:pos x="connsiteX0" y="connsiteY0"/>
                  </a:cxn>
                  <a:cxn ang="0">
                    <a:pos x="connsiteX1" y="connsiteY1"/>
                  </a:cxn>
                </a:cxnLst>
                <a:rect l="l" t="t" r="r" b="b"/>
                <a:pathLst>
                  <a:path w="171112" h="9506">
                    <a:moveTo>
                      <a:pt x="-446" y="-452"/>
                    </a:moveTo>
                    <a:lnTo>
                      <a:pt x="170667" y="-452"/>
                    </a:lnTo>
                  </a:path>
                </a:pathLst>
              </a:custGeom>
              <a:noFill/>
              <a:ln w="12700" cap="flat">
                <a:solidFill>
                  <a:schemeClr val="bg1"/>
                </a:solidFill>
                <a:prstDash val="solid"/>
                <a:miter/>
              </a:ln>
            </p:spPr>
            <p:txBody>
              <a:bodyPr rtlCol="0" anchor="ctr"/>
              <a:lstStyle/>
              <a:p>
                <a:endParaRPr lang="en-US"/>
              </a:p>
            </p:txBody>
          </p:sp>
        </p:grpSp>
      </p:grpSp>
      <p:sp>
        <p:nvSpPr>
          <p:cNvPr id="81" name="TextBox 80">
            <a:extLst>
              <a:ext uri="{FF2B5EF4-FFF2-40B4-BE49-F238E27FC236}">
                <a16:creationId xmlns:a16="http://schemas.microsoft.com/office/drawing/2014/main" id="{DBA5DBDC-2A9C-8AB4-7E70-27F83F0D1C04}"/>
              </a:ext>
            </a:extLst>
          </p:cNvPr>
          <p:cNvSpPr txBox="1"/>
          <p:nvPr/>
        </p:nvSpPr>
        <p:spPr>
          <a:xfrm>
            <a:off x="3182813" y="2625684"/>
            <a:ext cx="1749289" cy="1723549"/>
          </a:xfrm>
          <a:prstGeom prst="rect">
            <a:avLst/>
          </a:prstGeom>
          <a:noFill/>
        </p:spPr>
        <p:txBody>
          <a:bodyPr wrap="square" lIns="0" tIns="0" rIns="0" bIns="0">
            <a:spAutoFit/>
          </a:bodyPr>
          <a:lstStyle/>
          <a:p>
            <a:pPr>
              <a:spcAft>
                <a:spcPts val="600"/>
              </a:spcAft>
            </a:pPr>
            <a:r>
              <a:rPr lang="en-US" sz="1400" dirty="0"/>
              <a:t>Detailed how to baseline an Intune environment, pull information from the Graph API, and decode Base64-encoded PowerShell scripts. </a:t>
            </a:r>
          </a:p>
        </p:txBody>
      </p:sp>
      <p:sp>
        <p:nvSpPr>
          <p:cNvPr id="82" name="TextBox 81">
            <a:extLst>
              <a:ext uri="{FF2B5EF4-FFF2-40B4-BE49-F238E27FC236}">
                <a16:creationId xmlns:a16="http://schemas.microsoft.com/office/drawing/2014/main" id="{A024F220-D19C-621F-157C-5F838520AF80}"/>
              </a:ext>
            </a:extLst>
          </p:cNvPr>
          <p:cNvSpPr txBox="1"/>
          <p:nvPr/>
        </p:nvSpPr>
        <p:spPr>
          <a:xfrm>
            <a:off x="5246237" y="2625684"/>
            <a:ext cx="1749289" cy="3308598"/>
          </a:xfrm>
          <a:prstGeom prst="rect">
            <a:avLst/>
          </a:prstGeom>
          <a:noFill/>
        </p:spPr>
        <p:txBody>
          <a:bodyPr wrap="square" lIns="0" tIns="0" rIns="0" bIns="0">
            <a:spAutoFit/>
          </a:bodyPr>
          <a:lstStyle/>
          <a:p>
            <a:pPr>
              <a:spcAft>
                <a:spcPts val="600"/>
              </a:spcAft>
            </a:pPr>
            <a:r>
              <a:rPr lang="en-US" sz="1400" dirty="0"/>
              <a:t>Analyzed the $</a:t>
            </a:r>
            <a:r>
              <a:rPr lang="en-US" sz="1400" dirty="0" err="1"/>
              <a:t>UsnJrnl</a:t>
            </a:r>
            <a:r>
              <a:rPr lang="en-US" sz="1400" dirty="0"/>
              <a:t>/$J and $MFT, PowerShell event logs, Windows registry hive, specific Intune logs, Azure Service Principal sign-in logs, and Intune audit logs:</a:t>
            </a:r>
          </a:p>
          <a:p>
            <a:pPr marL="173736" indent="-173736">
              <a:spcAft>
                <a:spcPts val="600"/>
              </a:spcAft>
              <a:buClr>
                <a:srgbClr val="00338D"/>
              </a:buClr>
              <a:buFont typeface="Arial" panose="020B0604020202020204" pitchFamily="34" charset="0"/>
              <a:buChar char="•"/>
            </a:pPr>
            <a:r>
              <a:rPr lang="en-US" sz="1400" dirty="0"/>
              <a:t>Detailed the connection between Azure, Intune, and forensic artifacts on the endpoint</a:t>
            </a:r>
            <a:endParaRPr lang="en-US" sz="1400" dirty="0">
              <a:highlight>
                <a:srgbClr val="FFFF00"/>
              </a:highlight>
            </a:endParaRPr>
          </a:p>
        </p:txBody>
      </p:sp>
      <p:sp>
        <p:nvSpPr>
          <p:cNvPr id="91" name="TextBox 90">
            <a:extLst>
              <a:ext uri="{FF2B5EF4-FFF2-40B4-BE49-F238E27FC236}">
                <a16:creationId xmlns:a16="http://schemas.microsoft.com/office/drawing/2014/main" id="{8AFAA25C-92DF-14C4-1744-E4FBDFE06454}"/>
              </a:ext>
            </a:extLst>
          </p:cNvPr>
          <p:cNvSpPr txBox="1"/>
          <p:nvPr/>
        </p:nvSpPr>
        <p:spPr>
          <a:xfrm>
            <a:off x="7318269" y="2625684"/>
            <a:ext cx="1749289" cy="430887"/>
          </a:xfrm>
          <a:prstGeom prst="rect">
            <a:avLst/>
          </a:prstGeom>
          <a:noFill/>
        </p:spPr>
        <p:txBody>
          <a:bodyPr wrap="square" lIns="0" tIns="0" rIns="0" bIns="0">
            <a:spAutoFit/>
          </a:bodyPr>
          <a:lstStyle/>
          <a:p>
            <a:pPr>
              <a:spcAft>
                <a:spcPts val="600"/>
              </a:spcAft>
            </a:pPr>
            <a:r>
              <a:rPr lang="en-US" sz="1400" dirty="0"/>
              <a:t>Provided the tools used for analysis.</a:t>
            </a:r>
          </a:p>
        </p:txBody>
      </p:sp>
      <p:sp>
        <p:nvSpPr>
          <p:cNvPr id="92" name="TextBox 91">
            <a:extLst>
              <a:ext uri="{FF2B5EF4-FFF2-40B4-BE49-F238E27FC236}">
                <a16:creationId xmlns:a16="http://schemas.microsoft.com/office/drawing/2014/main" id="{99DD3D6C-DE02-44EB-4376-86243966F1A3}"/>
              </a:ext>
            </a:extLst>
          </p:cNvPr>
          <p:cNvSpPr txBox="1"/>
          <p:nvPr/>
        </p:nvSpPr>
        <p:spPr>
          <a:xfrm>
            <a:off x="9381693" y="2625684"/>
            <a:ext cx="1749289" cy="1938992"/>
          </a:xfrm>
          <a:prstGeom prst="rect">
            <a:avLst/>
          </a:prstGeom>
          <a:noFill/>
        </p:spPr>
        <p:txBody>
          <a:bodyPr wrap="square" lIns="0" tIns="0" rIns="0" bIns="0">
            <a:spAutoFit/>
          </a:bodyPr>
          <a:lstStyle/>
          <a:p>
            <a:pPr>
              <a:spcAft>
                <a:spcPts val="600"/>
              </a:spcAft>
            </a:pPr>
            <a:r>
              <a:rPr lang="en-US" sz="1400" dirty="0"/>
              <a:t>Provided the research that assisted with building the test environment and understanding what Intune-specific logging is present on a Windows endpoint and within Azure.</a:t>
            </a:r>
          </a:p>
        </p:txBody>
      </p:sp>
      <p:sp>
        <p:nvSpPr>
          <p:cNvPr id="97" name="Rectangle 96">
            <a:extLst>
              <a:ext uri="{FF2B5EF4-FFF2-40B4-BE49-F238E27FC236}">
                <a16:creationId xmlns:a16="http://schemas.microsoft.com/office/drawing/2014/main" id="{1C2C2EA2-BE21-8C48-16F9-0511B665A9F4}"/>
              </a:ext>
            </a:extLst>
          </p:cNvPr>
          <p:cNvSpPr/>
          <p:nvPr/>
        </p:nvSpPr>
        <p:spPr>
          <a:xfrm>
            <a:off x="1543617" y="1539880"/>
            <a:ext cx="925200" cy="923527"/>
          </a:xfrm>
          <a:prstGeom prst="rect">
            <a:avLst/>
          </a:prstGeom>
          <a:gradFill flip="none" rotWithShape="1">
            <a:gsLst>
              <a:gs pos="0">
                <a:srgbClr val="7213EA"/>
              </a:gs>
              <a:gs pos="100000">
                <a:srgbClr val="1E49E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l"/>
            <a:endParaRPr lang="en-US" sz="1500" dirty="0" err="1">
              <a:solidFill>
                <a:srgbClr val="FFFFFF"/>
              </a:solidFill>
            </a:endParaRPr>
          </a:p>
        </p:txBody>
      </p:sp>
      <p:grpSp>
        <p:nvGrpSpPr>
          <p:cNvPr id="4" name="Graphic 1">
            <a:extLst>
              <a:ext uri="{FF2B5EF4-FFF2-40B4-BE49-F238E27FC236}">
                <a16:creationId xmlns:a16="http://schemas.microsoft.com/office/drawing/2014/main" id="{F14FEAA8-E6B9-CFEC-E6D5-743BF3412320}"/>
              </a:ext>
            </a:extLst>
          </p:cNvPr>
          <p:cNvGrpSpPr/>
          <p:nvPr/>
        </p:nvGrpSpPr>
        <p:grpSpPr>
          <a:xfrm>
            <a:off x="1792889" y="1678864"/>
            <a:ext cx="450001" cy="612000"/>
            <a:chOff x="1314322" y="1554317"/>
            <a:chExt cx="448896" cy="611296"/>
          </a:xfrm>
          <a:noFill/>
        </p:grpSpPr>
        <p:sp>
          <p:nvSpPr>
            <p:cNvPr id="5" name="Freeform: Shape 4">
              <a:extLst>
                <a:ext uri="{FF2B5EF4-FFF2-40B4-BE49-F238E27FC236}">
                  <a16:creationId xmlns:a16="http://schemas.microsoft.com/office/drawing/2014/main" id="{E3EDBF14-CB07-CC3A-9224-0018AED93B3B}"/>
                </a:ext>
              </a:extLst>
            </p:cNvPr>
            <p:cNvSpPr/>
            <p:nvPr/>
          </p:nvSpPr>
          <p:spPr>
            <a:xfrm rot="10800000" flipV="1">
              <a:off x="1314322" y="1554317"/>
              <a:ext cx="448896" cy="611296"/>
            </a:xfrm>
            <a:custGeom>
              <a:avLst/>
              <a:gdLst>
                <a:gd name="connsiteX0" fmla="*/ 419318 w 448897"/>
                <a:gd name="connsiteY0" fmla="*/ 1 h 611265"/>
                <a:gd name="connsiteX1" fmla="*/ 129912 w 448897"/>
                <a:gd name="connsiteY1" fmla="*/ 1 h 611265"/>
                <a:gd name="connsiteX2" fmla="*/ 1 w 448897"/>
                <a:gd name="connsiteY2" fmla="*/ 140093 h 611265"/>
                <a:gd name="connsiteX3" fmla="*/ 1 w 448897"/>
                <a:gd name="connsiteY3" fmla="*/ 581664 h 611265"/>
                <a:gd name="connsiteX4" fmla="*/ 27955 w 448897"/>
                <a:gd name="connsiteY4" fmla="*/ 611267 h 611265"/>
                <a:gd name="connsiteX5" fmla="*/ 419318 w 448897"/>
                <a:gd name="connsiteY5" fmla="*/ 611267 h 611265"/>
                <a:gd name="connsiteX6" fmla="*/ 448899 w 448897"/>
                <a:gd name="connsiteY6" fmla="*/ 581664 h 611265"/>
                <a:gd name="connsiteX7" fmla="*/ 448899 w 448897"/>
                <a:gd name="connsiteY7" fmla="*/ 27981 h 611265"/>
                <a:gd name="connsiteX8" fmla="*/ 419318 w 448897"/>
                <a:gd name="connsiteY8" fmla="*/ 1 h 611265"/>
                <a:gd name="connsiteX9" fmla="*/ 419318 w 448897"/>
                <a:gd name="connsiteY9" fmla="*/ 1 h 611265"/>
                <a:gd name="connsiteX10" fmla="*/ 4118 w 448897"/>
                <a:gd name="connsiteY10" fmla="*/ 149928 h 611265"/>
                <a:gd name="connsiteX11" fmla="*/ 139774 w 448897"/>
                <a:gd name="connsiteY11" fmla="*/ 149928 h 611265"/>
                <a:gd name="connsiteX12" fmla="*/ 144656 w 448897"/>
                <a:gd name="connsiteY12" fmla="*/ 5731 h 611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8897" h="611265">
                  <a:moveTo>
                    <a:pt x="419318" y="1"/>
                  </a:moveTo>
                  <a:lnTo>
                    <a:pt x="129912" y="1"/>
                  </a:lnTo>
                  <a:lnTo>
                    <a:pt x="1" y="140093"/>
                  </a:lnTo>
                  <a:lnTo>
                    <a:pt x="1" y="581664"/>
                  </a:lnTo>
                  <a:cubicBezTo>
                    <a:pt x="1" y="598184"/>
                    <a:pt x="11489" y="611267"/>
                    <a:pt x="27955" y="611267"/>
                  </a:cubicBezTo>
                  <a:lnTo>
                    <a:pt x="419318" y="611267"/>
                  </a:lnTo>
                  <a:cubicBezTo>
                    <a:pt x="435784" y="611267"/>
                    <a:pt x="448899" y="598089"/>
                    <a:pt x="448899" y="581664"/>
                  </a:cubicBezTo>
                  <a:lnTo>
                    <a:pt x="448899" y="27981"/>
                  </a:lnTo>
                  <a:cubicBezTo>
                    <a:pt x="448899" y="13084"/>
                    <a:pt x="435784" y="1"/>
                    <a:pt x="419318" y="1"/>
                  </a:cubicBezTo>
                  <a:lnTo>
                    <a:pt x="419318" y="1"/>
                  </a:lnTo>
                  <a:close/>
                  <a:moveTo>
                    <a:pt x="4118" y="149928"/>
                  </a:moveTo>
                  <a:lnTo>
                    <a:pt x="139774" y="149928"/>
                  </a:lnTo>
                  <a:cubicBezTo>
                    <a:pt x="144656" y="23110"/>
                    <a:pt x="144656" y="5731"/>
                    <a:pt x="144656" y="5731"/>
                  </a:cubicBezTo>
                </a:path>
              </a:pathLst>
            </a:custGeom>
            <a:noFill/>
            <a:ln w="12700" cap="flat">
              <a:solidFill>
                <a:schemeClr val="bg1"/>
              </a:solidFill>
              <a:prstDash val="solid"/>
              <a:miter/>
            </a:ln>
          </p:spPr>
          <p:txBody>
            <a:bodyPr lIns="90000" tIns="46800" rIns="90000" bIns="46800" rtlCol="0" anchor="ctr"/>
            <a:lstStyle/>
            <a:p>
              <a:endParaRPr lang="en-US"/>
            </a:p>
          </p:txBody>
        </p:sp>
        <p:sp>
          <p:nvSpPr>
            <p:cNvPr id="6" name="Freeform: Shape 5">
              <a:extLst>
                <a:ext uri="{FF2B5EF4-FFF2-40B4-BE49-F238E27FC236}">
                  <a16:creationId xmlns:a16="http://schemas.microsoft.com/office/drawing/2014/main" id="{C980DA5A-4E44-83A2-0A94-CCF0CDFF6451}"/>
                </a:ext>
              </a:extLst>
            </p:cNvPr>
            <p:cNvSpPr/>
            <p:nvPr/>
          </p:nvSpPr>
          <p:spPr>
            <a:xfrm>
              <a:off x="1362077" y="1936377"/>
              <a:ext cx="362937" cy="9551"/>
            </a:xfrm>
            <a:custGeom>
              <a:avLst/>
              <a:gdLst>
                <a:gd name="connsiteX0" fmla="*/ 362698 w 362938"/>
                <a:gd name="connsiteY0" fmla="*/ -355 h 9551"/>
                <a:gd name="connsiteX1" fmla="*/ -241 w 362938"/>
                <a:gd name="connsiteY1" fmla="*/ -355 h 9551"/>
              </a:gdLst>
              <a:ahLst/>
              <a:cxnLst>
                <a:cxn ang="0">
                  <a:pos x="connsiteX0" y="connsiteY0"/>
                </a:cxn>
                <a:cxn ang="0">
                  <a:pos x="connsiteX1" y="connsiteY1"/>
                </a:cxn>
              </a:cxnLst>
              <a:rect l="l" t="t" r="r" b="b"/>
              <a:pathLst>
                <a:path w="362938" h="9551">
                  <a:moveTo>
                    <a:pt x="362698" y="-355"/>
                  </a:moveTo>
                  <a:lnTo>
                    <a:pt x="-241" y="-355"/>
                  </a:lnTo>
                </a:path>
              </a:pathLst>
            </a:custGeom>
            <a:noFill/>
            <a:ln w="12700" cap="flat">
              <a:solidFill>
                <a:schemeClr val="bg1"/>
              </a:solidFill>
              <a:prstDash val="solid"/>
              <a:miter/>
            </a:ln>
          </p:spPr>
          <p:txBody>
            <a:bodyPr lIns="90000" tIns="46800" rIns="90000" bIns="46800" rtlCol="0" anchor="ctr"/>
            <a:lstStyle/>
            <a:p>
              <a:endParaRPr lang="en-US"/>
            </a:p>
          </p:txBody>
        </p:sp>
        <p:sp>
          <p:nvSpPr>
            <p:cNvPr id="7" name="Freeform: Shape 6">
              <a:extLst>
                <a:ext uri="{FF2B5EF4-FFF2-40B4-BE49-F238E27FC236}">
                  <a16:creationId xmlns:a16="http://schemas.microsoft.com/office/drawing/2014/main" id="{1AFB0C04-8AA0-B3B6-3EE5-78D66795FB26}"/>
                </a:ext>
              </a:extLst>
            </p:cNvPr>
            <p:cNvSpPr/>
            <p:nvPr/>
          </p:nvSpPr>
          <p:spPr>
            <a:xfrm>
              <a:off x="1362077" y="2060548"/>
              <a:ext cx="171917" cy="9551"/>
            </a:xfrm>
            <a:custGeom>
              <a:avLst/>
              <a:gdLst>
                <a:gd name="connsiteX0" fmla="*/ 171677 w 171918"/>
                <a:gd name="connsiteY0" fmla="*/ -355 h 9551"/>
                <a:gd name="connsiteX1" fmla="*/ -241 w 171918"/>
                <a:gd name="connsiteY1" fmla="*/ -355 h 9551"/>
              </a:gdLst>
              <a:ahLst/>
              <a:cxnLst>
                <a:cxn ang="0">
                  <a:pos x="connsiteX0" y="connsiteY0"/>
                </a:cxn>
                <a:cxn ang="0">
                  <a:pos x="connsiteX1" y="connsiteY1"/>
                </a:cxn>
              </a:cxnLst>
              <a:rect l="l" t="t" r="r" b="b"/>
              <a:pathLst>
                <a:path w="171918" h="9551">
                  <a:moveTo>
                    <a:pt x="171677" y="-355"/>
                  </a:moveTo>
                  <a:lnTo>
                    <a:pt x="-241" y="-355"/>
                  </a:lnTo>
                </a:path>
              </a:pathLst>
            </a:custGeom>
            <a:noFill/>
            <a:ln w="12700" cap="flat">
              <a:solidFill>
                <a:schemeClr val="bg1"/>
              </a:solidFill>
              <a:prstDash val="solid"/>
              <a:miter/>
            </a:ln>
          </p:spPr>
          <p:txBody>
            <a:bodyPr lIns="90000" tIns="46800" rIns="90000" bIns="46800" rtlCol="0" anchor="ctr"/>
            <a:lstStyle/>
            <a:p>
              <a:endParaRPr lang="en-US"/>
            </a:p>
          </p:txBody>
        </p:sp>
        <p:sp>
          <p:nvSpPr>
            <p:cNvPr id="8" name="Freeform: Shape 7">
              <a:extLst>
                <a:ext uri="{FF2B5EF4-FFF2-40B4-BE49-F238E27FC236}">
                  <a16:creationId xmlns:a16="http://schemas.microsoft.com/office/drawing/2014/main" id="{60229AB7-0356-0095-5F45-126F22F6576C}"/>
                </a:ext>
              </a:extLst>
            </p:cNvPr>
            <p:cNvSpPr/>
            <p:nvPr/>
          </p:nvSpPr>
          <p:spPr>
            <a:xfrm>
              <a:off x="1362077" y="1850415"/>
              <a:ext cx="362937" cy="9551"/>
            </a:xfrm>
            <a:custGeom>
              <a:avLst/>
              <a:gdLst>
                <a:gd name="connsiteX0" fmla="*/ 362698 w 362938"/>
                <a:gd name="connsiteY0" fmla="*/ -355 h 9551"/>
                <a:gd name="connsiteX1" fmla="*/ -241 w 362938"/>
                <a:gd name="connsiteY1" fmla="*/ -355 h 9551"/>
              </a:gdLst>
              <a:ahLst/>
              <a:cxnLst>
                <a:cxn ang="0">
                  <a:pos x="connsiteX0" y="connsiteY0"/>
                </a:cxn>
                <a:cxn ang="0">
                  <a:pos x="connsiteX1" y="connsiteY1"/>
                </a:cxn>
              </a:cxnLst>
              <a:rect l="l" t="t" r="r" b="b"/>
              <a:pathLst>
                <a:path w="362938" h="9551">
                  <a:moveTo>
                    <a:pt x="362698" y="-355"/>
                  </a:moveTo>
                  <a:lnTo>
                    <a:pt x="-241" y="-355"/>
                  </a:lnTo>
                </a:path>
              </a:pathLst>
            </a:custGeom>
            <a:noFill/>
            <a:ln w="12700" cap="flat">
              <a:solidFill>
                <a:schemeClr val="bg1"/>
              </a:solidFill>
              <a:prstDash val="solid"/>
              <a:miter/>
            </a:ln>
          </p:spPr>
          <p:txBody>
            <a:bodyPr lIns="90000" tIns="46800" rIns="90000" bIns="46800" rtlCol="0" anchor="ctr"/>
            <a:lstStyle/>
            <a:p>
              <a:endParaRPr lang="en-US"/>
            </a:p>
          </p:txBody>
        </p:sp>
        <p:sp>
          <p:nvSpPr>
            <p:cNvPr id="9" name="Freeform: Shape 8">
              <a:extLst>
                <a:ext uri="{FF2B5EF4-FFF2-40B4-BE49-F238E27FC236}">
                  <a16:creationId xmlns:a16="http://schemas.microsoft.com/office/drawing/2014/main" id="{5B05568A-9D20-D6F2-88AD-0E5573D226EF}"/>
                </a:ext>
              </a:extLst>
            </p:cNvPr>
            <p:cNvSpPr/>
            <p:nvPr/>
          </p:nvSpPr>
          <p:spPr>
            <a:xfrm>
              <a:off x="1362077" y="1774001"/>
              <a:ext cx="362937" cy="9551"/>
            </a:xfrm>
            <a:custGeom>
              <a:avLst/>
              <a:gdLst>
                <a:gd name="connsiteX0" fmla="*/ 362698 w 362938"/>
                <a:gd name="connsiteY0" fmla="*/ -355 h 9551"/>
                <a:gd name="connsiteX1" fmla="*/ -241 w 362938"/>
                <a:gd name="connsiteY1" fmla="*/ -355 h 9551"/>
              </a:gdLst>
              <a:ahLst/>
              <a:cxnLst>
                <a:cxn ang="0">
                  <a:pos x="connsiteX0" y="connsiteY0"/>
                </a:cxn>
                <a:cxn ang="0">
                  <a:pos x="connsiteX1" y="connsiteY1"/>
                </a:cxn>
              </a:cxnLst>
              <a:rect l="l" t="t" r="r" b="b"/>
              <a:pathLst>
                <a:path w="362938" h="9551">
                  <a:moveTo>
                    <a:pt x="362698" y="-355"/>
                  </a:moveTo>
                  <a:lnTo>
                    <a:pt x="-241" y="-355"/>
                  </a:lnTo>
                </a:path>
              </a:pathLst>
            </a:custGeom>
            <a:noFill/>
            <a:ln w="12700" cap="flat">
              <a:solidFill>
                <a:schemeClr val="bg1"/>
              </a:solidFill>
              <a:prstDash val="solid"/>
              <a:miter/>
            </a:ln>
          </p:spPr>
          <p:txBody>
            <a:bodyPr lIns="90000" tIns="46800" rIns="90000" bIns="46800" rtlCol="0" anchor="ctr"/>
            <a:lstStyle/>
            <a:p>
              <a:endParaRPr lang="en-US"/>
            </a:p>
          </p:txBody>
        </p:sp>
        <p:sp>
          <p:nvSpPr>
            <p:cNvPr id="10" name="Freeform: Shape 9">
              <a:extLst>
                <a:ext uri="{FF2B5EF4-FFF2-40B4-BE49-F238E27FC236}">
                  <a16:creationId xmlns:a16="http://schemas.microsoft.com/office/drawing/2014/main" id="{1080CC80-2E4A-6741-5F2A-024AC00B1435}"/>
                </a:ext>
              </a:extLst>
            </p:cNvPr>
            <p:cNvSpPr/>
            <p:nvPr/>
          </p:nvSpPr>
          <p:spPr>
            <a:xfrm>
              <a:off x="1362082" y="1687952"/>
              <a:ext cx="76408" cy="9551"/>
            </a:xfrm>
            <a:custGeom>
              <a:avLst/>
              <a:gdLst>
                <a:gd name="connsiteX0" fmla="*/ 76167 w 76408"/>
                <a:gd name="connsiteY0" fmla="*/ -355 h 9551"/>
                <a:gd name="connsiteX1" fmla="*/ -241 w 76408"/>
                <a:gd name="connsiteY1" fmla="*/ -355 h 9551"/>
              </a:gdLst>
              <a:ahLst/>
              <a:cxnLst>
                <a:cxn ang="0">
                  <a:pos x="connsiteX0" y="connsiteY0"/>
                </a:cxn>
                <a:cxn ang="0">
                  <a:pos x="connsiteX1" y="connsiteY1"/>
                </a:cxn>
              </a:cxnLst>
              <a:rect l="l" t="t" r="r" b="b"/>
              <a:pathLst>
                <a:path w="76408" h="9551">
                  <a:moveTo>
                    <a:pt x="76167" y="-355"/>
                  </a:moveTo>
                  <a:lnTo>
                    <a:pt x="-241" y="-355"/>
                  </a:lnTo>
                </a:path>
              </a:pathLst>
            </a:custGeom>
            <a:noFill/>
            <a:ln w="12700" cap="flat">
              <a:solidFill>
                <a:schemeClr val="bg1"/>
              </a:solidFill>
              <a:prstDash val="solid"/>
              <a:miter/>
            </a:ln>
          </p:spPr>
          <p:txBody>
            <a:bodyPr lIns="90000" tIns="46800" rIns="90000" bIns="46800" rtlCol="0" anchor="ctr"/>
            <a:lstStyle/>
            <a:p>
              <a:endParaRPr lang="en-US"/>
            </a:p>
          </p:txBody>
        </p:sp>
      </p:grpSp>
    </p:spTree>
    <p:extLst>
      <p:ext uri="{BB962C8B-B14F-4D97-AF65-F5344CB8AC3E}">
        <p14:creationId xmlns:p14="http://schemas.microsoft.com/office/powerpoint/2010/main" val="82799396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8A813269-F814-DBDD-E1E2-CD7EC0511277}"/>
              </a:ext>
            </a:extLst>
          </p:cNvPr>
          <p:cNvSpPr>
            <a:spLocks noGrp="1"/>
          </p:cNvSpPr>
          <p:nvPr>
            <p:ph type="body" sz="quarter" idx="13"/>
          </p:nvPr>
        </p:nvSpPr>
        <p:spPr/>
        <p:txBody>
          <a:bodyPr/>
          <a:lstStyle/>
          <a:p>
            <a:endParaRPr lang="en-US"/>
          </a:p>
        </p:txBody>
      </p:sp>
      <p:sp>
        <p:nvSpPr>
          <p:cNvPr id="5" name="Text Placeholder 4">
            <a:extLst>
              <a:ext uri="{FF2B5EF4-FFF2-40B4-BE49-F238E27FC236}">
                <a16:creationId xmlns:a16="http://schemas.microsoft.com/office/drawing/2014/main" id="{561C8DCD-84D5-63B6-7BEA-011DD915C6E0}"/>
              </a:ext>
            </a:extLst>
          </p:cNvPr>
          <p:cNvSpPr>
            <a:spLocks noGrp="1"/>
          </p:cNvSpPr>
          <p:nvPr>
            <p:ph type="body" sz="quarter" idx="14"/>
          </p:nvPr>
        </p:nvSpPr>
        <p:spPr/>
        <p:txBody>
          <a:bodyPr/>
          <a:lstStyle/>
          <a:p>
            <a:endParaRPr lang="en-US"/>
          </a:p>
        </p:txBody>
      </p:sp>
      <p:sp>
        <p:nvSpPr>
          <p:cNvPr id="2" name="Title 1">
            <a:extLst>
              <a:ext uri="{FF2B5EF4-FFF2-40B4-BE49-F238E27FC236}">
                <a16:creationId xmlns:a16="http://schemas.microsoft.com/office/drawing/2014/main" id="{0D17DB9E-5441-AC43-BDD1-BF4611BAF828}"/>
              </a:ext>
            </a:extLst>
          </p:cNvPr>
          <p:cNvSpPr>
            <a:spLocks noGrp="1"/>
          </p:cNvSpPr>
          <p:nvPr>
            <p:ph type="ctrTitle"/>
          </p:nvPr>
        </p:nvSpPr>
        <p:spPr/>
        <p:txBody>
          <a:bodyPr/>
          <a:lstStyle/>
          <a:p>
            <a:r>
              <a:rPr lang="en-US" dirty="0"/>
              <a:t>Questions</a:t>
            </a:r>
          </a:p>
        </p:txBody>
      </p:sp>
    </p:spTree>
    <p:extLst>
      <p:ext uri="{BB962C8B-B14F-4D97-AF65-F5344CB8AC3E}">
        <p14:creationId xmlns:p14="http://schemas.microsoft.com/office/powerpoint/2010/main" val="9189223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3374CC2-8C8C-D784-0CE2-729221F10E1E}"/>
              </a:ext>
            </a:extLst>
          </p:cNvPr>
          <p:cNvSpPr>
            <a:spLocks noGrp="1"/>
          </p:cNvSpPr>
          <p:nvPr>
            <p:ph type="title"/>
          </p:nvPr>
        </p:nvSpPr>
        <p:spPr/>
        <p:txBody>
          <a:bodyPr/>
          <a:lstStyle/>
          <a:p>
            <a:r>
              <a:rPr lang="en-US" dirty="0"/>
              <a:t>Thank you</a:t>
            </a:r>
          </a:p>
        </p:txBody>
      </p:sp>
      <p:pic>
        <p:nvPicPr>
          <p:cNvPr id="2" name="Picture 1" descr="A close up of a colorful object&#10;&#10;AI-generated content may be incorrect.">
            <a:extLst>
              <a:ext uri="{FF2B5EF4-FFF2-40B4-BE49-F238E27FC236}">
                <a16:creationId xmlns:a16="http://schemas.microsoft.com/office/drawing/2014/main" id="{1C59E941-3F2C-22B8-F47A-E6B2B59322AF}"/>
              </a:ext>
            </a:extLst>
          </p:cNvPr>
          <p:cNvPicPr>
            <a:picLocks/>
          </p:cNvPicPr>
          <p:nvPr/>
        </p:nvPicPr>
        <p:blipFill rotWithShape="1">
          <a:blip r:embed="rId2" cstate="screen">
            <a:extLst>
              <a:ext uri="{28A0092B-C50C-407E-A947-70E740481C1C}">
                <a14:useLocalDpi xmlns:a14="http://schemas.microsoft.com/office/drawing/2010/main"/>
              </a:ext>
            </a:extLst>
          </a:blip>
          <a:srcRect/>
          <a:stretch/>
        </p:blipFill>
        <p:spPr>
          <a:xfrm>
            <a:off x="0" y="2500134"/>
            <a:ext cx="12182401" cy="3052800"/>
          </a:xfrm>
          <a:prstGeom prst="rect">
            <a:avLst/>
          </a:prstGeom>
        </p:spPr>
      </p:pic>
      <p:sp>
        <p:nvSpPr>
          <p:cNvPr id="4" name="Rectangle 3">
            <a:extLst>
              <a:ext uri="{FF2B5EF4-FFF2-40B4-BE49-F238E27FC236}">
                <a16:creationId xmlns:a16="http://schemas.microsoft.com/office/drawing/2014/main" id="{BE010D50-872D-7AE5-87A0-870C51AF78D4}"/>
              </a:ext>
            </a:extLst>
          </p:cNvPr>
          <p:cNvSpPr/>
          <p:nvPr/>
        </p:nvSpPr>
        <p:spPr>
          <a:xfrm>
            <a:off x="4800" y="2500134"/>
            <a:ext cx="12182401" cy="3052800"/>
          </a:xfrm>
          <a:prstGeom prst="rect">
            <a:avLst/>
          </a:prstGeom>
          <a:solidFill>
            <a:srgbClr val="00338D">
              <a:alpha val="59000"/>
            </a:srgbClr>
          </a:solidFill>
          <a:ln w="1270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l"/>
            <a:endParaRPr lang="en-US" sz="1500" dirty="0" err="1">
              <a:solidFill>
                <a:srgbClr val="FFFFFF"/>
              </a:solidFill>
            </a:endParaRPr>
          </a:p>
        </p:txBody>
      </p:sp>
      <p:sp>
        <p:nvSpPr>
          <p:cNvPr id="5" name="Title 2">
            <a:extLst>
              <a:ext uri="{FF2B5EF4-FFF2-40B4-BE49-F238E27FC236}">
                <a16:creationId xmlns:a16="http://schemas.microsoft.com/office/drawing/2014/main" id="{42A88F12-28CE-1484-B74C-60699573DE5C}"/>
              </a:ext>
            </a:extLst>
          </p:cNvPr>
          <p:cNvSpPr txBox="1">
            <a:spLocks/>
          </p:cNvSpPr>
          <p:nvPr/>
        </p:nvSpPr>
        <p:spPr>
          <a:xfrm>
            <a:off x="954087" y="2963634"/>
            <a:ext cx="662400" cy="363600"/>
          </a:xfrm>
          <a:prstGeom prst="rect">
            <a:avLst/>
          </a:prstGeom>
        </p:spPr>
        <p:txBody>
          <a:bodyPr vert="horz" lIns="0" tIns="0" rIns="0" bIns="0" rtlCol="0" anchor="t" anchorCtr="0">
            <a:noAutofit/>
          </a:bodyPr>
          <a:lstStyle>
            <a:lvl1pPr algn="l" defTabSz="914400" rtl="0" eaLnBrk="1" latinLnBrk="0" hangingPunct="1">
              <a:lnSpc>
                <a:spcPct val="70000"/>
              </a:lnSpc>
              <a:spcBef>
                <a:spcPct val="0"/>
              </a:spcBef>
              <a:buNone/>
              <a:defRPr sz="4400" kern="1200">
                <a:solidFill>
                  <a:schemeClr val="bg1"/>
                </a:solidFill>
                <a:latin typeface="+mj-lt"/>
                <a:ea typeface="+mj-ea"/>
                <a:cs typeface="+mj-cs"/>
              </a:defRPr>
            </a:lvl1pPr>
          </a:lstStyle>
          <a:p>
            <a:r>
              <a:rPr lang="en-US" sz="13800" dirty="0">
                <a:latin typeface="+mn-lt"/>
                <a:ea typeface="ADLaM Display" panose="020F0502020204030204" pitchFamily="2" charset="0"/>
                <a:cs typeface="ADLaM Display" panose="020F0502020204030204" pitchFamily="2" charset="0"/>
              </a:rPr>
              <a:t>“</a:t>
            </a:r>
          </a:p>
        </p:txBody>
      </p:sp>
      <p:grpSp>
        <p:nvGrpSpPr>
          <p:cNvPr id="6" name="Group 5">
            <a:extLst>
              <a:ext uri="{FF2B5EF4-FFF2-40B4-BE49-F238E27FC236}">
                <a16:creationId xmlns:a16="http://schemas.microsoft.com/office/drawing/2014/main" id="{F0B0FA05-F14B-DBD8-611E-9F1184C964D4}"/>
              </a:ext>
            </a:extLst>
          </p:cNvPr>
          <p:cNvGrpSpPr/>
          <p:nvPr/>
        </p:nvGrpSpPr>
        <p:grpSpPr>
          <a:xfrm>
            <a:off x="995365" y="3562133"/>
            <a:ext cx="10198802" cy="1508400"/>
            <a:chOff x="995363" y="3148794"/>
            <a:chExt cx="10199501" cy="1508400"/>
          </a:xfrm>
        </p:grpSpPr>
        <p:sp>
          <p:nvSpPr>
            <p:cNvPr id="7" name="TextBox 6">
              <a:extLst>
                <a:ext uri="{FF2B5EF4-FFF2-40B4-BE49-F238E27FC236}">
                  <a16:creationId xmlns:a16="http://schemas.microsoft.com/office/drawing/2014/main" id="{0BB6BD41-2323-674A-4D9B-C034B07C0D4E}"/>
                </a:ext>
              </a:extLst>
            </p:cNvPr>
            <p:cNvSpPr txBox="1"/>
            <p:nvPr/>
          </p:nvSpPr>
          <p:spPr>
            <a:xfrm>
              <a:off x="995363" y="3148794"/>
              <a:ext cx="1892299" cy="1508400"/>
            </a:xfrm>
            <a:prstGeom prst="rect">
              <a:avLst/>
            </a:prstGeom>
            <a:noFill/>
          </p:spPr>
          <p:txBody>
            <a:bodyPr wrap="square" lIns="0" tIns="0" rIns="0" bIns="0">
              <a:spAutoFit/>
            </a:bodyPr>
            <a:lstStyle/>
            <a:p>
              <a:r>
                <a:rPr lang="en-US" sz="1400" dirty="0">
                  <a:solidFill>
                    <a:schemeClr val="bg1"/>
                  </a:solidFill>
                </a:rPr>
                <a:t>This goes without saying, but I want to give a big shout-out to my wife and family for their support and words of encouragement during this process. </a:t>
              </a:r>
            </a:p>
          </p:txBody>
        </p:sp>
        <p:sp>
          <p:nvSpPr>
            <p:cNvPr id="8" name="TextBox 7">
              <a:extLst>
                <a:ext uri="{FF2B5EF4-FFF2-40B4-BE49-F238E27FC236}">
                  <a16:creationId xmlns:a16="http://schemas.microsoft.com/office/drawing/2014/main" id="{88D05BD5-F16A-7694-9E92-BD67C24383BA}"/>
                </a:ext>
              </a:extLst>
            </p:cNvPr>
            <p:cNvSpPr txBox="1"/>
            <p:nvPr/>
          </p:nvSpPr>
          <p:spPr>
            <a:xfrm>
              <a:off x="3438454" y="3148795"/>
              <a:ext cx="1481138" cy="1292662"/>
            </a:xfrm>
            <a:prstGeom prst="rect">
              <a:avLst/>
            </a:prstGeom>
            <a:noFill/>
          </p:spPr>
          <p:txBody>
            <a:bodyPr wrap="square" lIns="0" tIns="0" rIns="0" bIns="0">
              <a:spAutoFit/>
            </a:bodyPr>
            <a:lstStyle/>
            <a:p>
              <a:r>
                <a:rPr lang="en-US" sz="1400" dirty="0">
                  <a:solidFill>
                    <a:schemeClr val="bg1"/>
                  </a:solidFill>
                </a:rPr>
                <a:t>I would like to thank those who worked on the engagement that inspired this presentation. </a:t>
              </a:r>
            </a:p>
          </p:txBody>
        </p:sp>
        <p:sp>
          <p:nvSpPr>
            <p:cNvPr id="9" name="TextBox 8">
              <a:extLst>
                <a:ext uri="{FF2B5EF4-FFF2-40B4-BE49-F238E27FC236}">
                  <a16:creationId xmlns:a16="http://schemas.microsoft.com/office/drawing/2014/main" id="{42F3CF59-E352-F52B-88E5-9B4284C58B0A}"/>
                </a:ext>
              </a:extLst>
            </p:cNvPr>
            <p:cNvSpPr txBox="1"/>
            <p:nvPr/>
          </p:nvSpPr>
          <p:spPr>
            <a:xfrm>
              <a:off x="5470384" y="3148795"/>
              <a:ext cx="1720800" cy="1076400"/>
            </a:xfrm>
            <a:prstGeom prst="rect">
              <a:avLst/>
            </a:prstGeom>
            <a:noFill/>
          </p:spPr>
          <p:txBody>
            <a:bodyPr wrap="square" lIns="0" tIns="0" rIns="0" bIns="0">
              <a:spAutoFit/>
            </a:bodyPr>
            <a:lstStyle/>
            <a:p>
              <a:r>
                <a:rPr lang="en-US" sz="1400" dirty="0">
                  <a:solidFill>
                    <a:schemeClr val="bg1"/>
                  </a:solidFill>
                </a:rPr>
                <a:t>Thank you to the KPMG Cyber Threat Management partners for their blessing and support. </a:t>
              </a:r>
            </a:p>
          </p:txBody>
        </p:sp>
        <p:sp>
          <p:nvSpPr>
            <p:cNvPr id="10" name="TextBox 9">
              <a:extLst>
                <a:ext uri="{FF2B5EF4-FFF2-40B4-BE49-F238E27FC236}">
                  <a16:creationId xmlns:a16="http://schemas.microsoft.com/office/drawing/2014/main" id="{13DF0745-6483-579D-B2EE-7A2B4DC1811D}"/>
                </a:ext>
              </a:extLst>
            </p:cNvPr>
            <p:cNvSpPr txBox="1"/>
            <p:nvPr/>
          </p:nvSpPr>
          <p:spPr>
            <a:xfrm>
              <a:off x="7741976" y="3148795"/>
              <a:ext cx="1206498" cy="861774"/>
            </a:xfrm>
            <a:prstGeom prst="rect">
              <a:avLst/>
            </a:prstGeom>
            <a:noFill/>
          </p:spPr>
          <p:txBody>
            <a:bodyPr wrap="square" lIns="0" tIns="0" rIns="0" bIns="0">
              <a:spAutoFit/>
            </a:bodyPr>
            <a:lstStyle/>
            <a:p>
              <a:r>
                <a:rPr lang="en-US" sz="1400" dirty="0">
                  <a:solidFill>
                    <a:schemeClr val="bg1"/>
                  </a:solidFill>
                </a:rPr>
                <a:t>Thank you to my mentors for their guidance and support. </a:t>
              </a:r>
            </a:p>
          </p:txBody>
        </p:sp>
        <p:sp>
          <p:nvSpPr>
            <p:cNvPr id="11" name="TextBox 10">
              <a:extLst>
                <a:ext uri="{FF2B5EF4-FFF2-40B4-BE49-F238E27FC236}">
                  <a16:creationId xmlns:a16="http://schemas.microsoft.com/office/drawing/2014/main" id="{4E78ADC6-84C0-DF6C-CFB3-03DDC0EF03F5}"/>
                </a:ext>
              </a:extLst>
            </p:cNvPr>
            <p:cNvSpPr txBox="1"/>
            <p:nvPr/>
          </p:nvSpPr>
          <p:spPr>
            <a:xfrm>
              <a:off x="9499264" y="3148795"/>
              <a:ext cx="1695600" cy="1292662"/>
            </a:xfrm>
            <a:prstGeom prst="rect">
              <a:avLst/>
            </a:prstGeom>
            <a:noFill/>
            <a:ln w="3175">
              <a:noFill/>
            </a:ln>
          </p:spPr>
          <p:txBody>
            <a:bodyPr wrap="square" lIns="0" tIns="0" rIns="0" bIns="0">
              <a:spAutoFit/>
            </a:bodyPr>
            <a:lstStyle/>
            <a:p>
              <a:r>
                <a:rPr lang="en-US" sz="1400" dirty="0">
                  <a:solidFill>
                    <a:schemeClr val="bg1"/>
                  </a:solidFill>
                </a:rPr>
                <a:t>Thank you to the audience and future readers/researchers using this presentation for their research.</a:t>
              </a:r>
            </a:p>
          </p:txBody>
        </p:sp>
        <p:cxnSp>
          <p:nvCxnSpPr>
            <p:cNvPr id="12" name="Straight Connector 11">
              <a:extLst>
                <a:ext uri="{FF2B5EF4-FFF2-40B4-BE49-F238E27FC236}">
                  <a16:creationId xmlns:a16="http://schemas.microsoft.com/office/drawing/2014/main" id="{CB272D46-D95D-2583-BED3-C227AF86A42F}"/>
                </a:ext>
              </a:extLst>
            </p:cNvPr>
            <p:cNvCxnSpPr/>
            <p:nvPr/>
          </p:nvCxnSpPr>
          <p:spPr>
            <a:xfrm>
              <a:off x="3136900" y="3148794"/>
              <a:ext cx="0" cy="1508400"/>
            </a:xfrm>
            <a:prstGeom prst="line">
              <a:avLst/>
            </a:prstGeom>
            <a:ln w="3175">
              <a:solidFill>
                <a:schemeClr val="bg2"/>
              </a:solidFill>
              <a:prstDash val="dash"/>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F9244231-8E45-9FE8-4742-C33223311F6F}"/>
                </a:ext>
              </a:extLst>
            </p:cNvPr>
            <p:cNvCxnSpPr/>
            <p:nvPr/>
          </p:nvCxnSpPr>
          <p:spPr>
            <a:xfrm>
              <a:off x="5118100" y="3148794"/>
              <a:ext cx="0" cy="1508400"/>
            </a:xfrm>
            <a:prstGeom prst="line">
              <a:avLst/>
            </a:prstGeom>
            <a:ln w="3175">
              <a:solidFill>
                <a:schemeClr val="bg2"/>
              </a:solidFill>
              <a:prstDash val="dash"/>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AD1421F4-CD4C-B897-C024-67B918703DE9}"/>
                </a:ext>
              </a:extLst>
            </p:cNvPr>
            <p:cNvCxnSpPr/>
            <p:nvPr/>
          </p:nvCxnSpPr>
          <p:spPr>
            <a:xfrm>
              <a:off x="7434580" y="3148794"/>
              <a:ext cx="0" cy="1508400"/>
            </a:xfrm>
            <a:prstGeom prst="line">
              <a:avLst/>
            </a:prstGeom>
            <a:ln w="3175">
              <a:solidFill>
                <a:schemeClr val="bg2"/>
              </a:solidFill>
              <a:prstDash val="dash"/>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93B7372-FEE8-D372-8CA2-06DD601F47B1}"/>
                </a:ext>
              </a:extLst>
            </p:cNvPr>
            <p:cNvCxnSpPr/>
            <p:nvPr/>
          </p:nvCxnSpPr>
          <p:spPr>
            <a:xfrm>
              <a:off x="9202420" y="3148794"/>
              <a:ext cx="0" cy="1508400"/>
            </a:xfrm>
            <a:prstGeom prst="line">
              <a:avLst/>
            </a:prstGeom>
            <a:ln w="3175">
              <a:solidFill>
                <a:schemeClr val="bg2"/>
              </a:solidFill>
              <a:prstDash val="dash"/>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0503244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5EBA9D-BE24-099C-FC8C-04EC5E0BD7D5}"/>
            </a:ext>
          </a:extLst>
        </p:cNvPr>
        <p:cNvGrpSpPr/>
        <p:nvPr/>
      </p:nvGrpSpPr>
      <p:grpSpPr>
        <a:xfrm>
          <a:off x="0" y="0"/>
          <a:ext cx="0" cy="0"/>
          <a:chOff x="0" y="0"/>
          <a:chExt cx="0" cy="0"/>
        </a:xfrm>
      </p:grpSpPr>
      <p:pic>
        <p:nvPicPr>
          <p:cNvPr id="15" name="Picture 14" descr="A close up of a colorful object&#10;&#10;AI-generated content may be incorrect.">
            <a:extLst>
              <a:ext uri="{FF2B5EF4-FFF2-40B4-BE49-F238E27FC236}">
                <a16:creationId xmlns:a16="http://schemas.microsoft.com/office/drawing/2014/main" id="{CF34CFC2-50C6-BCD8-FD8F-B2245D2CAC6F}"/>
              </a:ext>
            </a:extLst>
          </p:cNvPr>
          <p:cNvPicPr>
            <a:picLocks/>
          </p:cNvPicPr>
          <p:nvPr/>
        </p:nvPicPr>
        <p:blipFill rotWithShape="1">
          <a:blip r:embed="rId2" cstate="screen">
            <a:extLst>
              <a:ext uri="{28A0092B-C50C-407E-A947-70E740481C1C}">
                <a14:useLocalDpi xmlns:a14="http://schemas.microsoft.com/office/drawing/2010/main"/>
              </a:ext>
            </a:extLst>
          </a:blip>
          <a:srcRect/>
          <a:stretch/>
        </p:blipFill>
        <p:spPr>
          <a:xfrm>
            <a:off x="0" y="0"/>
            <a:ext cx="5076001" cy="5871601"/>
          </a:xfrm>
          <a:prstGeom prst="rect">
            <a:avLst/>
          </a:prstGeom>
        </p:spPr>
      </p:pic>
      <p:sp>
        <p:nvSpPr>
          <p:cNvPr id="16" name="Rectangle 15">
            <a:extLst>
              <a:ext uri="{FF2B5EF4-FFF2-40B4-BE49-F238E27FC236}">
                <a16:creationId xmlns:a16="http://schemas.microsoft.com/office/drawing/2014/main" id="{580909BF-BC86-4DC0-BB15-5ED4C2AAA29A}"/>
              </a:ext>
            </a:extLst>
          </p:cNvPr>
          <p:cNvSpPr/>
          <p:nvPr/>
        </p:nvSpPr>
        <p:spPr>
          <a:xfrm>
            <a:off x="3601" y="2"/>
            <a:ext cx="5072400" cy="5875201"/>
          </a:xfrm>
          <a:prstGeom prst="rect">
            <a:avLst/>
          </a:prstGeom>
          <a:solidFill>
            <a:srgbClr val="00338D">
              <a:alpha val="59000"/>
            </a:srgbClr>
          </a:solidFill>
          <a:ln w="1270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l"/>
            <a:endParaRPr lang="en-US" sz="1500" dirty="0" err="1">
              <a:solidFill>
                <a:srgbClr val="FFFFFF"/>
              </a:solidFill>
            </a:endParaRPr>
          </a:p>
        </p:txBody>
      </p:sp>
      <p:sp>
        <p:nvSpPr>
          <p:cNvPr id="17" name="Rectangle 16">
            <a:extLst>
              <a:ext uri="{FF2B5EF4-FFF2-40B4-BE49-F238E27FC236}">
                <a16:creationId xmlns:a16="http://schemas.microsoft.com/office/drawing/2014/main" id="{2ED7D637-0153-638E-5BE2-D60FE34F7FB0}"/>
              </a:ext>
            </a:extLst>
          </p:cNvPr>
          <p:cNvSpPr/>
          <p:nvPr/>
        </p:nvSpPr>
        <p:spPr>
          <a:xfrm>
            <a:off x="5076001" y="3320143"/>
            <a:ext cx="6123603" cy="1350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l"/>
            <a:endParaRPr lang="en-US" sz="1500" dirty="0" err="1">
              <a:solidFill>
                <a:schemeClr val="bg1"/>
              </a:solidFill>
            </a:endParaRPr>
          </a:p>
        </p:txBody>
      </p:sp>
      <p:sp>
        <p:nvSpPr>
          <p:cNvPr id="18" name="Title 2">
            <a:extLst>
              <a:ext uri="{FF2B5EF4-FFF2-40B4-BE49-F238E27FC236}">
                <a16:creationId xmlns:a16="http://schemas.microsoft.com/office/drawing/2014/main" id="{913E5E62-112E-F000-84AB-015594B1B2FE}"/>
              </a:ext>
            </a:extLst>
          </p:cNvPr>
          <p:cNvSpPr>
            <a:spLocks noGrp="1"/>
          </p:cNvSpPr>
          <p:nvPr>
            <p:ph type="title"/>
          </p:nvPr>
        </p:nvSpPr>
        <p:spPr>
          <a:xfrm>
            <a:off x="995364" y="431799"/>
            <a:ext cx="3805235" cy="898525"/>
          </a:xfrm>
        </p:spPr>
        <p:txBody>
          <a:bodyPr/>
          <a:lstStyle/>
          <a:p>
            <a:r>
              <a:rPr lang="en-US" dirty="0">
                <a:solidFill>
                  <a:schemeClr val="bg1"/>
                </a:solidFill>
              </a:rPr>
              <a:t>About KPMG Cyber Threat Management</a:t>
            </a:r>
          </a:p>
        </p:txBody>
      </p:sp>
      <p:graphicFrame>
        <p:nvGraphicFramePr>
          <p:cNvPr id="19" name="Table 5">
            <a:extLst>
              <a:ext uri="{FF2B5EF4-FFF2-40B4-BE49-F238E27FC236}">
                <a16:creationId xmlns:a16="http://schemas.microsoft.com/office/drawing/2014/main" id="{01B5D606-3FE7-1297-B911-E82605909BDB}"/>
              </a:ext>
            </a:extLst>
          </p:cNvPr>
          <p:cNvGraphicFramePr>
            <a:graphicFrameLocks noGrp="1"/>
          </p:cNvGraphicFramePr>
          <p:nvPr>
            <p:extLst>
              <p:ext uri="{D42A27DB-BD31-4B8C-83A1-F6EECF244321}">
                <p14:modId xmlns:p14="http://schemas.microsoft.com/office/powerpoint/2010/main" val="1254278139"/>
              </p:ext>
            </p:extLst>
          </p:nvPr>
        </p:nvGraphicFramePr>
        <p:xfrm>
          <a:off x="7116001" y="1266824"/>
          <a:ext cx="3034948" cy="1886712"/>
        </p:xfrm>
        <a:graphic>
          <a:graphicData uri="http://schemas.openxmlformats.org/drawingml/2006/table">
            <a:tbl>
              <a:tblPr firstRow="1" bandRow="1">
                <a:tableStyleId>{2D5ABB26-0587-4C30-8999-92F81FD0307C}</a:tableStyleId>
              </a:tblPr>
              <a:tblGrid>
                <a:gridCol w="3034948">
                  <a:extLst>
                    <a:ext uri="{9D8B030D-6E8A-4147-A177-3AD203B41FA5}">
                      <a16:colId xmlns:a16="http://schemas.microsoft.com/office/drawing/2014/main" val="1511854119"/>
                    </a:ext>
                  </a:extLst>
                </a:gridCol>
              </a:tblGrid>
              <a:tr h="1476000">
                <a:tc>
                  <a:txBody>
                    <a:bodyPr/>
                    <a:lstStyle/>
                    <a:p>
                      <a:pPr marL="0" marR="0" lvl="0" indent="0" algn="l" defTabSz="914400" rtl="0" eaLnBrk="1" fontAlgn="auto" latinLnBrk="0" hangingPunct="1">
                        <a:lnSpc>
                          <a:spcPct val="120000"/>
                        </a:lnSpc>
                        <a:spcBef>
                          <a:spcPts val="0"/>
                        </a:spcBef>
                        <a:spcAft>
                          <a:spcPts val="600"/>
                        </a:spcAft>
                        <a:buClrTx/>
                        <a:buSzTx/>
                        <a:buFontTx/>
                        <a:buNone/>
                        <a:tabLst/>
                        <a:defRPr/>
                      </a:pPr>
                      <a:r>
                        <a:rPr kumimoji="0" lang="en-US" sz="2400" b="1" i="0" u="none" strike="noStrike" kern="1200" cap="none" spc="0" normalizeH="0" baseline="0" noProof="0" dirty="0">
                          <a:ln>
                            <a:noFill/>
                          </a:ln>
                          <a:solidFill>
                            <a:schemeClr val="tx2"/>
                          </a:solidFill>
                          <a:effectLst/>
                          <a:uLnTx/>
                          <a:uFillTx/>
                          <a:latin typeface="+mj-lt"/>
                          <a:ea typeface="+mn-ea"/>
                          <a:cs typeface="+mn-cs"/>
                        </a:rPr>
                        <a:t>Dennis Labossiere</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400" b="1" i="0" u="none" strike="noStrike" kern="1200" cap="none" spc="0" normalizeH="0" baseline="0" noProof="0" dirty="0">
                          <a:ln>
                            <a:noFill/>
                          </a:ln>
                          <a:solidFill>
                            <a:srgbClr val="00338D"/>
                          </a:solidFill>
                          <a:effectLst/>
                          <a:uLnTx/>
                          <a:uFillTx/>
                          <a:latin typeface="Arial" panose="020B0604020202020204" pitchFamily="34" charset="0"/>
                          <a:ea typeface="+mn-ea"/>
                          <a:cs typeface="+mn-cs"/>
                        </a:rPr>
                        <a:t>Director</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dirty="0">
                          <a:ln>
                            <a:noFill/>
                          </a:ln>
                          <a:solidFill>
                            <a:schemeClr val="tx1"/>
                          </a:solidFill>
                          <a:effectLst/>
                          <a:uLnTx/>
                          <a:uFillTx/>
                          <a:latin typeface="Arial" panose="020B0604020202020204" pitchFamily="34" charset="0"/>
                          <a:ea typeface="+mn-ea"/>
                          <a:cs typeface="+mn-cs"/>
                        </a:rPr>
                        <a:t>dlabossiere@kpmg.com</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dirty="0">
                          <a:ln>
                            <a:noFill/>
                          </a:ln>
                          <a:solidFill>
                            <a:schemeClr val="tx1"/>
                          </a:solidFill>
                          <a:effectLst/>
                          <a:uLnTx/>
                          <a:uFillTx/>
                          <a:latin typeface="Arial" panose="020B0604020202020204" pitchFamily="34" charset="0"/>
                          <a:ea typeface="+mn-ea"/>
                          <a:cs typeface="+mn-cs"/>
                        </a:rPr>
                        <a:t>linkedin.com/in/</a:t>
                      </a:r>
                      <a:r>
                        <a:rPr kumimoji="0" lang="en-US" sz="1400" b="0" i="0" u="none" strike="noStrike" kern="1200" cap="none" spc="0" normalizeH="0" baseline="0" noProof="0" dirty="0" err="1">
                          <a:ln>
                            <a:noFill/>
                          </a:ln>
                          <a:solidFill>
                            <a:schemeClr val="tx1"/>
                          </a:solidFill>
                          <a:effectLst/>
                          <a:uLnTx/>
                          <a:uFillTx/>
                          <a:latin typeface="Arial" panose="020B0604020202020204" pitchFamily="34" charset="0"/>
                          <a:ea typeface="+mn-ea"/>
                          <a:cs typeface="+mn-cs"/>
                        </a:rPr>
                        <a:t>dennisleolabossiere</a:t>
                      </a:r>
                      <a:endParaRPr kumimoji="0" lang="en-US" sz="1400" b="0" i="0" u="none" strike="noStrike" kern="1200" cap="none" spc="0" normalizeH="0" baseline="0" noProof="0" dirty="0">
                        <a:ln>
                          <a:noFill/>
                        </a:ln>
                        <a:solidFill>
                          <a:schemeClr val="tx1"/>
                        </a:solidFill>
                        <a:effectLst/>
                        <a:uLnTx/>
                        <a:uFillTx/>
                        <a:latin typeface="Arial"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600"/>
                        </a:spcAft>
                        <a:buClrTx/>
                        <a:buSzTx/>
                        <a:buFontTx/>
                        <a:buNone/>
                        <a:tabLst/>
                        <a:defRPr/>
                      </a:pPr>
                      <a:r>
                        <a:rPr lang="en-US" sz="1400" dirty="0"/>
                        <a:t>https://github.com/dllaboss/</a:t>
                      </a:r>
                      <a:endParaRPr kumimoji="0" lang="en-US" sz="1400" b="0" i="0" u="none" strike="noStrike" kern="1200" cap="none" spc="0" normalizeH="0" baseline="0" noProof="0" dirty="0">
                        <a:ln>
                          <a:noFill/>
                        </a:ln>
                        <a:solidFill>
                          <a:schemeClr val="tx1"/>
                        </a:solidFill>
                        <a:effectLst/>
                        <a:uLnTx/>
                        <a:uFillTx/>
                        <a:latin typeface="Arial"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dirty="0">
                          <a:ln>
                            <a:noFill/>
                          </a:ln>
                          <a:solidFill>
                            <a:schemeClr val="tx1"/>
                          </a:solidFill>
                          <a:effectLst/>
                          <a:uLnTx/>
                          <a:uFillTx/>
                          <a:latin typeface="Arial" panose="020B0604020202020204" pitchFamily="34" charset="0"/>
                          <a:ea typeface="+mn-ea"/>
                          <a:cs typeface="+mn-cs"/>
                        </a:rPr>
                        <a:t>X: @dlabos</a:t>
                      </a:r>
                      <a:endParaRPr lang="en-US" sz="2000" dirty="0">
                        <a:solidFill>
                          <a:schemeClr val="tx1"/>
                        </a:solidFill>
                      </a:endParaRPr>
                    </a:p>
                  </a:txBody>
                  <a:tcPr marL="0" marR="0" marT="0" marB="0"/>
                </a:tc>
                <a:extLst>
                  <a:ext uri="{0D108BD9-81ED-4DB2-BD59-A6C34878D82A}">
                    <a16:rowId xmlns:a16="http://schemas.microsoft.com/office/drawing/2014/main" val="3420481751"/>
                  </a:ext>
                </a:extLst>
              </a:tr>
            </a:tbl>
          </a:graphicData>
        </a:graphic>
      </p:graphicFrame>
      <p:sp>
        <p:nvSpPr>
          <p:cNvPr id="20" name="Text Placeholder 8">
            <a:extLst>
              <a:ext uri="{FF2B5EF4-FFF2-40B4-BE49-F238E27FC236}">
                <a16:creationId xmlns:a16="http://schemas.microsoft.com/office/drawing/2014/main" id="{ED5CD25A-D5D8-283E-E480-97E7EFA1068C}"/>
              </a:ext>
            </a:extLst>
          </p:cNvPr>
          <p:cNvSpPr txBox="1">
            <a:spLocks/>
          </p:cNvSpPr>
          <p:nvPr/>
        </p:nvSpPr>
        <p:spPr>
          <a:xfrm>
            <a:off x="5415652" y="4984296"/>
            <a:ext cx="4352401" cy="435600"/>
          </a:xfrm>
          <a:prstGeom prst="rect">
            <a:avLst/>
          </a:prstGeom>
        </p:spPr>
        <p:txBody>
          <a:bodyPr lIns="0" tIns="0" rIns="0" bIns="0"/>
          <a:lstStyle>
            <a:lvl1pPr marL="0" indent="0" algn="l" defTabSz="914400" rtl="0" eaLnBrk="1" latinLnBrk="0" hangingPunct="1">
              <a:lnSpc>
                <a:spcPct val="100000"/>
              </a:lnSpc>
              <a:spcBef>
                <a:spcPts val="0"/>
              </a:spcBef>
              <a:spcAft>
                <a:spcPts val="600"/>
              </a:spcAft>
              <a:buFontTx/>
              <a:buNone/>
              <a:defRPr sz="1500" b="1" kern="1200">
                <a:solidFill>
                  <a:schemeClr val="tx2"/>
                </a:solidFill>
                <a:latin typeface="+mn-lt"/>
                <a:ea typeface="+mn-ea"/>
                <a:cs typeface="+mn-cs"/>
              </a:defRPr>
            </a:lvl1pPr>
            <a:lvl2pPr marL="0" indent="0" algn="l" defTabSz="914400" rtl="0" eaLnBrk="1" latinLnBrk="0" hangingPunct="1">
              <a:lnSpc>
                <a:spcPct val="100000"/>
              </a:lnSpc>
              <a:spcBef>
                <a:spcPts val="0"/>
              </a:spcBef>
              <a:spcAft>
                <a:spcPts val="600"/>
              </a:spcAft>
              <a:buFontTx/>
              <a:buNone/>
              <a:defRPr sz="1500" kern="1200">
                <a:solidFill>
                  <a:schemeClr val="tx2"/>
                </a:solidFill>
                <a:latin typeface="+mn-lt"/>
                <a:ea typeface="+mn-ea"/>
                <a:cs typeface="+mn-cs"/>
              </a:defRPr>
            </a:lvl2pPr>
            <a:lvl3pPr marL="284400" indent="-284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1"/>
                </a:solidFill>
                <a:latin typeface="+mn-lt"/>
                <a:ea typeface="+mn-ea"/>
                <a:cs typeface="+mn-cs"/>
              </a:defRPr>
            </a:lvl3pPr>
            <a:lvl4pPr marL="576000" indent="-230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1"/>
                </a:solidFill>
                <a:latin typeface="+mn-lt"/>
                <a:ea typeface="+mn-ea"/>
                <a:cs typeface="+mn-cs"/>
              </a:defRPr>
            </a:lvl4pPr>
            <a:lvl5pPr marL="824400" indent="-284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baseline="0">
                <a:solidFill>
                  <a:schemeClr val="tx1"/>
                </a:solidFill>
                <a:latin typeface="+mn-lt"/>
                <a:ea typeface="+mn-ea"/>
                <a:cs typeface="+mn-cs"/>
              </a:defRPr>
            </a:lvl5pPr>
            <a:lvl6pPr marL="1098000" indent="-230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6pPr>
            <a:lvl7pPr marL="1371600" indent="-284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7pPr>
            <a:lvl8pPr marL="1645200" indent="-2286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spcBef>
                <a:spcPts val="300"/>
              </a:spcBef>
              <a:spcAft>
                <a:spcPts val="300"/>
              </a:spcAft>
              <a:buClr>
                <a:schemeClr val="bg1"/>
              </a:buClr>
              <a:defRPr/>
            </a:pPr>
            <a:r>
              <a:rPr lang="en-US" sz="1400" kern="0" dirty="0">
                <a:solidFill>
                  <a:schemeClr val="tx1"/>
                </a:solidFill>
              </a:rPr>
              <a:t>For more information about our services,</a:t>
            </a:r>
            <a:br>
              <a:rPr lang="en-US" sz="1400" kern="0" dirty="0">
                <a:solidFill>
                  <a:schemeClr val="tx1"/>
                </a:solidFill>
              </a:rPr>
            </a:br>
            <a:r>
              <a:rPr lang="en-US" sz="1400" kern="0" dirty="0">
                <a:solidFill>
                  <a:schemeClr val="tx1"/>
                </a:solidFill>
              </a:rPr>
              <a:t>find us on the KPMG </a:t>
            </a:r>
            <a:r>
              <a:rPr lang="en-US" sz="1400" b="1" kern="0" dirty="0">
                <a:solidFill>
                  <a:srgbClr val="00B8F5"/>
                </a:solidFill>
                <a:hlinkClick r:id="rId3">
                  <a:extLst>
                    <a:ext uri="{A12FA001-AC4F-418D-AE19-62706E023703}">
                      <ahyp:hlinkClr xmlns:ahyp="http://schemas.microsoft.com/office/drawing/2018/hyperlinkcolor" val="tx"/>
                    </a:ext>
                  </a:extLst>
                </a:hlinkClick>
              </a:rPr>
              <a:t>Cyber Security Services</a:t>
            </a:r>
            <a:r>
              <a:rPr lang="en-US" sz="1400" b="1" kern="0" dirty="0">
                <a:solidFill>
                  <a:srgbClr val="00B8F5"/>
                </a:solidFill>
              </a:rPr>
              <a:t> </a:t>
            </a:r>
            <a:r>
              <a:rPr lang="en-US" sz="1400" kern="0" dirty="0">
                <a:solidFill>
                  <a:schemeClr val="tx1"/>
                </a:solidFill>
              </a:rPr>
              <a:t>site.</a:t>
            </a:r>
          </a:p>
        </p:txBody>
      </p:sp>
      <p:sp>
        <p:nvSpPr>
          <p:cNvPr id="21" name="TextBox 20">
            <a:extLst>
              <a:ext uri="{FF2B5EF4-FFF2-40B4-BE49-F238E27FC236}">
                <a16:creationId xmlns:a16="http://schemas.microsoft.com/office/drawing/2014/main" id="{8F3C9018-F465-D201-5BA9-D545B19EFFE7}"/>
              </a:ext>
            </a:extLst>
          </p:cNvPr>
          <p:cNvSpPr txBox="1"/>
          <p:nvPr/>
        </p:nvSpPr>
        <p:spPr>
          <a:xfrm>
            <a:off x="5415652" y="3552343"/>
            <a:ext cx="5501129" cy="886397"/>
          </a:xfrm>
          <a:prstGeom prst="rect">
            <a:avLst/>
          </a:prstGeom>
          <a:noFill/>
        </p:spPr>
        <p:txBody>
          <a:bodyPr wrap="square" lIns="0" tIns="0" rIns="0" bIns="0">
            <a:spAutoFit/>
          </a:bodyPr>
          <a:lstStyle/>
          <a:p>
            <a:pPr marL="0" lvl="1">
              <a:lnSpc>
                <a:spcPct val="80000"/>
              </a:lnSpc>
              <a:buClr>
                <a:schemeClr val="bg1"/>
              </a:buClr>
              <a:defRPr/>
            </a:pPr>
            <a:r>
              <a:rPr lang="en-US" sz="3600" b="1" dirty="0">
                <a:solidFill>
                  <a:srgbClr val="00338D"/>
                </a:solidFill>
                <a:latin typeface="+mj-lt"/>
              </a:rPr>
              <a:t>We help clients prevent, detect, respond to, and recover from cyber incidents.</a:t>
            </a:r>
          </a:p>
        </p:txBody>
      </p:sp>
      <p:grpSp>
        <p:nvGrpSpPr>
          <p:cNvPr id="22" name="Group 21">
            <a:extLst>
              <a:ext uri="{FF2B5EF4-FFF2-40B4-BE49-F238E27FC236}">
                <a16:creationId xmlns:a16="http://schemas.microsoft.com/office/drawing/2014/main" id="{E3FD489D-75A8-983D-4628-18817C9C2780}"/>
              </a:ext>
            </a:extLst>
          </p:cNvPr>
          <p:cNvGrpSpPr/>
          <p:nvPr/>
        </p:nvGrpSpPr>
        <p:grpSpPr>
          <a:xfrm>
            <a:off x="5415651" y="1328649"/>
            <a:ext cx="1432823" cy="1666933"/>
            <a:chOff x="990636" y="1328650"/>
            <a:chExt cx="2931123" cy="3408450"/>
          </a:xfrm>
        </p:grpSpPr>
        <p:pic>
          <p:nvPicPr>
            <p:cNvPr id="23" name="Picture 22" descr="A person in a blue shirt&#10;&#10;AI-generated content may be incorrect.">
              <a:extLst>
                <a:ext uri="{FF2B5EF4-FFF2-40B4-BE49-F238E27FC236}">
                  <a16:creationId xmlns:a16="http://schemas.microsoft.com/office/drawing/2014/main" id="{F4C7F59D-C4CA-CC5F-A05C-7FEB4B85D854}"/>
                </a:ext>
              </a:extLst>
            </p:cNvPr>
            <p:cNvPicPr>
              <a:picLocks noChangeAspect="1"/>
            </p:cNvPicPr>
            <p:nvPr/>
          </p:nvPicPr>
          <p:blipFill>
            <a:blip r:embed="rId4"/>
            <a:stretch>
              <a:fillRect/>
            </a:stretch>
          </p:blipFill>
          <p:spPr>
            <a:xfrm>
              <a:off x="995362" y="1328650"/>
              <a:ext cx="2926397" cy="3251552"/>
            </a:xfrm>
            <a:prstGeom prst="rect">
              <a:avLst/>
            </a:prstGeom>
          </p:spPr>
        </p:pic>
        <p:sp>
          <p:nvSpPr>
            <p:cNvPr id="24" name="Rectangle 23">
              <a:extLst>
                <a:ext uri="{FF2B5EF4-FFF2-40B4-BE49-F238E27FC236}">
                  <a16:creationId xmlns:a16="http://schemas.microsoft.com/office/drawing/2014/main" id="{B660E2A2-835F-184D-B670-AD7BD2EBFE78}"/>
                </a:ext>
              </a:extLst>
            </p:cNvPr>
            <p:cNvSpPr/>
            <p:nvPr/>
          </p:nvSpPr>
          <p:spPr>
            <a:xfrm>
              <a:off x="990636" y="4580202"/>
              <a:ext cx="1555200" cy="156898"/>
            </a:xfrm>
            <a:prstGeom prst="rect">
              <a:avLst/>
            </a:prstGeom>
            <a:solidFill>
              <a:srgbClr val="ACEAFF"/>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l"/>
              <a:endParaRPr lang="en-US" sz="1500" dirty="0" err="1">
                <a:solidFill>
                  <a:schemeClr val="bg1"/>
                </a:solidFill>
              </a:endParaRPr>
            </a:p>
          </p:txBody>
        </p:sp>
      </p:grpSp>
    </p:spTree>
    <p:extLst>
      <p:ext uri="{BB962C8B-B14F-4D97-AF65-F5344CB8AC3E}">
        <p14:creationId xmlns:p14="http://schemas.microsoft.com/office/powerpoint/2010/main" val="210079272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1"/>
          <p:cNvSpPr>
            <a:spLocks noGrp="1"/>
          </p:cNvSpPr>
          <p:nvPr>
            <p:ph type="body" sz="quarter" idx="10"/>
            <p:custDataLst>
              <p:tags r:id="rId1"/>
            </p:custDataLst>
          </p:nvPr>
        </p:nvSpPr>
        <p:spPr>
          <a:xfrm>
            <a:off x="741301" y="4240696"/>
            <a:ext cx="5749201" cy="1854000"/>
          </a:xfrm>
        </p:spPr>
        <p:txBody>
          <a:bodyPr lIns="0" tIns="0" rIns="0" bIns="0"/>
          <a:lstStyle/>
          <a:p>
            <a:r>
              <a:rPr lang="en-US" dirty="0"/>
              <a:t>The information contained herein is of a general nature and is not intended to address the circumstances of any particular individual or entity. Although we endeavor to provide accurate and timely information, there can be no guarantee that such information is accurate as of the date it is received or that it will continue to be accurate in the future. No one should act upon such information without appropriate professional advice after a thorough examination of the particular situation. </a:t>
            </a:r>
          </a:p>
          <a:p>
            <a:r>
              <a:rPr lang="en-US" dirty="0"/>
              <a:t>© 2025 KPMG LLP, a Delaware limited liability partnership and a member firm of the KPMG global organization of independent member firms affiliated with KPMG International Limited, a private English company limited by guarantee. All rights reserved. USCS026964-1A</a:t>
            </a:r>
          </a:p>
          <a:p>
            <a:r>
              <a:rPr lang="en-US" dirty="0"/>
              <a:t>The KPMG name and logo are trademarks used under license by the independent member firms of the KPMG global organization.</a:t>
            </a:r>
          </a:p>
        </p:txBody>
      </p:sp>
      <p:sp>
        <p:nvSpPr>
          <p:cNvPr id="4" name="Text Placeholder 39">
            <a:extLst>
              <a:ext uri="{FF2B5EF4-FFF2-40B4-BE49-F238E27FC236}">
                <a16:creationId xmlns:a16="http://schemas.microsoft.com/office/drawing/2014/main" id="{90960A18-A1B2-4883-B353-C366E4041B44}"/>
              </a:ext>
            </a:extLst>
          </p:cNvPr>
          <p:cNvSpPr txBox="1">
            <a:spLocks/>
          </p:cNvSpPr>
          <p:nvPr/>
        </p:nvSpPr>
        <p:spPr>
          <a:xfrm>
            <a:off x="750890" y="2160104"/>
            <a:ext cx="4276801" cy="457200"/>
          </a:xfrm>
          <a:prstGeom prst="rect">
            <a:avLst/>
          </a:prstGeom>
        </p:spPr>
        <p:txBody>
          <a:bodyPr vert="horz" wrap="square" lIns="0" tIns="0" rIns="0" bIns="0" rtlCol="0"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a:spcBef>
                <a:spcPts val="0"/>
              </a:spcBef>
              <a:spcAft>
                <a:spcPts val="0"/>
              </a:spcAft>
            </a:pPr>
            <a:r>
              <a:rPr lang="en-US" sz="1100" kern="1200" dirty="0">
                <a:solidFill>
                  <a:schemeClr val="tx2"/>
                </a:solidFill>
                <a:effectLst/>
                <a:latin typeface="Arial" panose="020B0604020202020204" pitchFamily="34" charset="0"/>
                <a:ea typeface="Times New Roman" panose="02020603050405020304" pitchFamily="18" charset="0"/>
                <a:cs typeface="Cordia New"/>
              </a:rPr>
              <a:t>Some or all of the services described herein may not be permissible for KPMG audit clients and their affiliates or related entities.</a:t>
            </a:r>
            <a:endParaRPr lang="en-US" sz="1100" dirty="0">
              <a:solidFill>
                <a:schemeClr val="tx2"/>
              </a:solidFill>
              <a:effectLst/>
              <a:latin typeface="Arial" panose="020B060402020202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16104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AB9808F3-6CBE-44D1-BC83-5BFA74A0532D}"/>
              </a:ext>
            </a:extLst>
          </p:cNvPr>
          <p:cNvSpPr>
            <a:spLocks noGrp="1"/>
          </p:cNvSpPr>
          <p:nvPr>
            <p:ph type="ctrTitle"/>
          </p:nvPr>
        </p:nvSpPr>
        <p:spPr>
          <a:xfrm>
            <a:off x="1289860" y="2398601"/>
            <a:ext cx="5252400" cy="2367199"/>
          </a:xfrm>
        </p:spPr>
        <p:txBody>
          <a:bodyPr/>
          <a:lstStyle/>
          <a:p>
            <a:r>
              <a:rPr lang="en-US" noProof="0"/>
              <a:t>Agenda</a:t>
            </a:r>
            <a:endParaRPr lang="en-US" dirty="0"/>
          </a:p>
        </p:txBody>
      </p:sp>
      <p:sp>
        <p:nvSpPr>
          <p:cNvPr id="5" name="Text Placeholder 4">
            <a:extLst>
              <a:ext uri="{FF2B5EF4-FFF2-40B4-BE49-F238E27FC236}">
                <a16:creationId xmlns:a16="http://schemas.microsoft.com/office/drawing/2014/main" id="{AC29A64C-C739-4C0C-9FB3-C52CD5A3BFBE}"/>
              </a:ext>
            </a:extLst>
          </p:cNvPr>
          <p:cNvSpPr>
            <a:spLocks noGrp="1"/>
          </p:cNvSpPr>
          <p:nvPr>
            <p:ph type="body" sz="quarter" idx="14"/>
          </p:nvPr>
        </p:nvSpPr>
        <p:spPr>
          <a:xfrm>
            <a:off x="1289860" y="1140069"/>
            <a:ext cx="1082675" cy="812530"/>
          </a:xfrm>
        </p:spPr>
        <p:txBody>
          <a:bodyPr/>
          <a:lstStyle/>
          <a:p>
            <a:r>
              <a:rPr lang="en-US"/>
              <a:t>1</a:t>
            </a:r>
            <a:endParaRPr lang="en-US" dirty="0"/>
          </a:p>
        </p:txBody>
      </p:sp>
      <p:sp>
        <p:nvSpPr>
          <p:cNvPr id="11" name="Text Placeholder 10">
            <a:extLst>
              <a:ext uri="{FF2B5EF4-FFF2-40B4-BE49-F238E27FC236}">
                <a16:creationId xmlns:a16="http://schemas.microsoft.com/office/drawing/2014/main" id="{B4850298-5093-478A-AEA1-BBB5C6BC25A8}"/>
              </a:ext>
            </a:extLst>
          </p:cNvPr>
          <p:cNvSpPr>
            <a:spLocks noGrp="1"/>
          </p:cNvSpPr>
          <p:nvPr>
            <p:ph type="body" sz="quarter" idx="13"/>
          </p:nvPr>
        </p:nvSpPr>
        <p:spPr/>
        <p:txBody>
          <a:bodyPr/>
          <a:lstStyle/>
          <a:p>
            <a:endParaRPr lang="en-US" dirty="0"/>
          </a:p>
        </p:txBody>
      </p:sp>
    </p:spTree>
    <p:extLst>
      <p:ext uri="{BB962C8B-B14F-4D97-AF65-F5344CB8AC3E}">
        <p14:creationId xmlns:p14="http://schemas.microsoft.com/office/powerpoint/2010/main" val="14561676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B9129E0-40A3-DA65-2805-54507DECA99B}"/>
              </a:ext>
            </a:extLst>
          </p:cNvPr>
          <p:cNvSpPr/>
          <p:nvPr/>
        </p:nvSpPr>
        <p:spPr>
          <a:xfrm>
            <a:off x="3583516" y="910352"/>
            <a:ext cx="741600" cy="741600"/>
          </a:xfrm>
          <a:prstGeom prst="rect">
            <a:avLst/>
          </a:prstGeom>
          <a:gradFill>
            <a:gsLst>
              <a:gs pos="100000">
                <a:schemeClr val="accent1"/>
              </a:gs>
              <a:gs pos="0">
                <a:schemeClr val="accent5"/>
              </a:gs>
            </a:gsLst>
            <a:lin ang="0" scaled="0"/>
          </a:gradFill>
          <a:ln w="6350">
            <a:noFill/>
          </a:ln>
        </p:spPr>
        <p:style>
          <a:lnRef idx="2">
            <a:schemeClr val="accent1">
              <a:shade val="50000"/>
            </a:schemeClr>
          </a:lnRef>
          <a:fillRef idx="1">
            <a:schemeClr val="accent1"/>
          </a:fillRef>
          <a:effectRef idx="0">
            <a:schemeClr val="accent1"/>
          </a:effectRef>
          <a:fontRef idx="minor">
            <a:schemeClr val="lt1"/>
          </a:fontRef>
        </p:style>
        <p:txBody>
          <a:bodyPr lIns="54000" tIns="0" rIns="54000" bIns="54000" rtlCol="0" anchor="t">
            <a:noAutofit/>
          </a:bodyPr>
          <a:lstStyle/>
          <a:p>
            <a:pPr algn="ctr"/>
            <a:r>
              <a:rPr lang="en-US" sz="4000">
                <a:solidFill>
                  <a:schemeClr val="bg1"/>
                </a:solidFill>
                <a:latin typeface="+mj-lt"/>
              </a:rPr>
              <a:t>01</a:t>
            </a:r>
            <a:endParaRPr lang="en-US" sz="4000" dirty="0">
              <a:solidFill>
                <a:schemeClr val="bg1"/>
              </a:solidFill>
              <a:latin typeface="+mj-lt"/>
            </a:endParaRPr>
          </a:p>
        </p:txBody>
      </p:sp>
      <p:sp>
        <p:nvSpPr>
          <p:cNvPr id="17" name="TextBox 16">
            <a:extLst>
              <a:ext uri="{FF2B5EF4-FFF2-40B4-BE49-F238E27FC236}">
                <a16:creationId xmlns:a16="http://schemas.microsoft.com/office/drawing/2014/main" id="{79D8BCC8-00BA-60E4-3A86-CB166CD829C5}"/>
              </a:ext>
            </a:extLst>
          </p:cNvPr>
          <p:cNvSpPr txBox="1"/>
          <p:nvPr/>
        </p:nvSpPr>
        <p:spPr>
          <a:xfrm>
            <a:off x="4578655" y="1030722"/>
            <a:ext cx="6270320" cy="492443"/>
          </a:xfrm>
          <a:prstGeom prst="rect">
            <a:avLst/>
          </a:prstGeom>
          <a:noFill/>
        </p:spPr>
        <p:txBody>
          <a:bodyPr wrap="square" lIns="0" tIns="0" rIns="0" bIns="0">
            <a:spAutoFit/>
          </a:bodyPr>
          <a:lstStyle/>
          <a:p>
            <a:pPr marL="0" lvl="1"/>
            <a:r>
              <a:rPr lang="en-US" sz="1600" dirty="0"/>
              <a:t>Provide a brief background on a real intrusion that inspired this research and presentation.</a:t>
            </a:r>
          </a:p>
        </p:txBody>
      </p:sp>
      <p:sp>
        <p:nvSpPr>
          <p:cNvPr id="11" name="Rectangle 10">
            <a:extLst>
              <a:ext uri="{FF2B5EF4-FFF2-40B4-BE49-F238E27FC236}">
                <a16:creationId xmlns:a16="http://schemas.microsoft.com/office/drawing/2014/main" id="{C554CBFB-B35F-36D7-8C74-3B7B7C79308D}"/>
              </a:ext>
            </a:extLst>
          </p:cNvPr>
          <p:cNvSpPr/>
          <p:nvPr/>
        </p:nvSpPr>
        <p:spPr>
          <a:xfrm>
            <a:off x="3583516" y="1755127"/>
            <a:ext cx="740833" cy="740833"/>
          </a:xfrm>
          <a:prstGeom prst="rect">
            <a:avLst/>
          </a:prstGeom>
          <a:gradFill>
            <a:gsLst>
              <a:gs pos="100000">
                <a:schemeClr val="accent1"/>
              </a:gs>
              <a:gs pos="0">
                <a:schemeClr val="accent5"/>
              </a:gs>
            </a:gsLst>
            <a:lin ang="0" scaled="0"/>
          </a:gradFill>
          <a:ln w="6350">
            <a:noFill/>
          </a:ln>
        </p:spPr>
        <p:style>
          <a:lnRef idx="2">
            <a:schemeClr val="accent1">
              <a:shade val="50000"/>
            </a:schemeClr>
          </a:lnRef>
          <a:fillRef idx="1">
            <a:schemeClr val="accent1"/>
          </a:fillRef>
          <a:effectRef idx="0">
            <a:schemeClr val="accent1"/>
          </a:effectRef>
          <a:fontRef idx="minor">
            <a:schemeClr val="lt1"/>
          </a:fontRef>
        </p:style>
        <p:txBody>
          <a:bodyPr lIns="54610" tIns="0" rIns="54610" bIns="54610" rtlCol="0" anchor="t">
            <a:noAutofit/>
          </a:bodyPr>
          <a:lstStyle/>
          <a:p>
            <a:pPr algn="ctr"/>
            <a:r>
              <a:rPr lang="en-US" sz="4000">
                <a:solidFill>
                  <a:schemeClr val="bg1"/>
                </a:solidFill>
                <a:latin typeface="+mj-lt"/>
              </a:rPr>
              <a:t>02</a:t>
            </a:r>
            <a:endParaRPr lang="en-US" sz="4000" dirty="0">
              <a:solidFill>
                <a:schemeClr val="bg1"/>
              </a:solidFill>
              <a:latin typeface="+mj-lt"/>
            </a:endParaRPr>
          </a:p>
        </p:txBody>
      </p:sp>
      <p:sp>
        <p:nvSpPr>
          <p:cNvPr id="18" name="TextBox 17">
            <a:extLst>
              <a:ext uri="{FF2B5EF4-FFF2-40B4-BE49-F238E27FC236}">
                <a16:creationId xmlns:a16="http://schemas.microsoft.com/office/drawing/2014/main" id="{F9949ADF-970C-503F-D83D-A4F06205CC54}"/>
              </a:ext>
            </a:extLst>
          </p:cNvPr>
          <p:cNvSpPr txBox="1"/>
          <p:nvPr/>
        </p:nvSpPr>
        <p:spPr>
          <a:xfrm>
            <a:off x="4578654" y="1986882"/>
            <a:ext cx="6203645" cy="246221"/>
          </a:xfrm>
          <a:prstGeom prst="rect">
            <a:avLst/>
          </a:prstGeom>
          <a:noFill/>
        </p:spPr>
        <p:txBody>
          <a:bodyPr wrap="square" lIns="0" tIns="0" rIns="0" bIns="0">
            <a:spAutoFit/>
          </a:bodyPr>
          <a:lstStyle/>
          <a:p>
            <a:pPr marL="0" lvl="1"/>
            <a:r>
              <a:rPr lang="en-US" sz="1600" dirty="0"/>
              <a:t>Baseline Microsoft Intune using a newly established testing domain.</a:t>
            </a:r>
          </a:p>
        </p:txBody>
      </p:sp>
      <p:sp>
        <p:nvSpPr>
          <p:cNvPr id="12" name="Rectangle 11">
            <a:extLst>
              <a:ext uri="{FF2B5EF4-FFF2-40B4-BE49-F238E27FC236}">
                <a16:creationId xmlns:a16="http://schemas.microsoft.com/office/drawing/2014/main" id="{EE0D8A1F-F716-4D56-BB7E-BF4929A74320}"/>
              </a:ext>
            </a:extLst>
          </p:cNvPr>
          <p:cNvSpPr/>
          <p:nvPr/>
        </p:nvSpPr>
        <p:spPr>
          <a:xfrm>
            <a:off x="3583516" y="2599135"/>
            <a:ext cx="741600" cy="741600"/>
          </a:xfrm>
          <a:prstGeom prst="rect">
            <a:avLst/>
          </a:prstGeom>
          <a:gradFill>
            <a:gsLst>
              <a:gs pos="100000">
                <a:schemeClr val="accent1"/>
              </a:gs>
              <a:gs pos="0">
                <a:schemeClr val="accent5"/>
              </a:gs>
            </a:gsLst>
            <a:lin ang="0" scaled="0"/>
          </a:gradFill>
          <a:ln w="6350">
            <a:noFill/>
          </a:ln>
        </p:spPr>
        <p:style>
          <a:lnRef idx="2">
            <a:schemeClr val="accent1">
              <a:shade val="50000"/>
            </a:schemeClr>
          </a:lnRef>
          <a:fillRef idx="1">
            <a:schemeClr val="accent1"/>
          </a:fillRef>
          <a:effectRef idx="0">
            <a:schemeClr val="accent1"/>
          </a:effectRef>
          <a:fontRef idx="minor">
            <a:schemeClr val="lt1"/>
          </a:fontRef>
        </p:style>
        <p:txBody>
          <a:bodyPr lIns="54000" tIns="0" rIns="54000" bIns="54000" rtlCol="0" anchor="t">
            <a:noAutofit/>
          </a:bodyPr>
          <a:lstStyle/>
          <a:p>
            <a:pPr algn="ctr"/>
            <a:r>
              <a:rPr lang="en-US" sz="4000">
                <a:solidFill>
                  <a:schemeClr val="bg1"/>
                </a:solidFill>
                <a:latin typeface="+mj-lt"/>
              </a:rPr>
              <a:t>03</a:t>
            </a:r>
            <a:endParaRPr lang="en-US" sz="4000" dirty="0">
              <a:solidFill>
                <a:schemeClr val="bg1"/>
              </a:solidFill>
              <a:latin typeface="+mj-lt"/>
            </a:endParaRPr>
          </a:p>
        </p:txBody>
      </p:sp>
      <p:sp>
        <p:nvSpPr>
          <p:cNvPr id="20" name="TextBox 19">
            <a:extLst>
              <a:ext uri="{FF2B5EF4-FFF2-40B4-BE49-F238E27FC236}">
                <a16:creationId xmlns:a16="http://schemas.microsoft.com/office/drawing/2014/main" id="{D97E2F22-33DB-06BF-31A1-68C5703EE743}"/>
              </a:ext>
            </a:extLst>
          </p:cNvPr>
          <p:cNvSpPr txBox="1"/>
          <p:nvPr/>
        </p:nvSpPr>
        <p:spPr>
          <a:xfrm>
            <a:off x="4578655" y="2723335"/>
            <a:ext cx="5813120" cy="493200"/>
          </a:xfrm>
          <a:prstGeom prst="rect">
            <a:avLst/>
          </a:prstGeom>
          <a:noFill/>
        </p:spPr>
        <p:txBody>
          <a:bodyPr wrap="square" lIns="0" tIns="0" rIns="0" bIns="0">
            <a:spAutoFit/>
          </a:bodyPr>
          <a:lstStyle/>
          <a:p>
            <a:pPr marL="0" lvl="1"/>
            <a:r>
              <a:rPr lang="en-US" sz="1600" dirty="0"/>
              <a:t>Describe the methodology and available telemetry so you can perform a similar investigation.</a:t>
            </a:r>
          </a:p>
        </p:txBody>
      </p:sp>
      <p:sp>
        <p:nvSpPr>
          <p:cNvPr id="13" name="Rectangle 12">
            <a:extLst>
              <a:ext uri="{FF2B5EF4-FFF2-40B4-BE49-F238E27FC236}">
                <a16:creationId xmlns:a16="http://schemas.microsoft.com/office/drawing/2014/main" id="{320080EC-F0C0-D9D6-2D82-8097C3232CFB}"/>
              </a:ext>
            </a:extLst>
          </p:cNvPr>
          <p:cNvSpPr/>
          <p:nvPr/>
        </p:nvSpPr>
        <p:spPr>
          <a:xfrm>
            <a:off x="3583516" y="3443910"/>
            <a:ext cx="740833" cy="740833"/>
          </a:xfrm>
          <a:prstGeom prst="rect">
            <a:avLst/>
          </a:prstGeom>
          <a:gradFill>
            <a:gsLst>
              <a:gs pos="100000">
                <a:schemeClr val="accent1"/>
              </a:gs>
              <a:gs pos="0">
                <a:schemeClr val="accent5"/>
              </a:gs>
            </a:gsLst>
            <a:lin ang="0" scaled="0"/>
          </a:gradFill>
          <a:ln w="6350">
            <a:noFill/>
          </a:ln>
        </p:spPr>
        <p:style>
          <a:lnRef idx="2">
            <a:schemeClr val="accent1">
              <a:shade val="50000"/>
            </a:schemeClr>
          </a:lnRef>
          <a:fillRef idx="1">
            <a:schemeClr val="accent1"/>
          </a:fillRef>
          <a:effectRef idx="0">
            <a:schemeClr val="accent1"/>
          </a:effectRef>
          <a:fontRef idx="minor">
            <a:schemeClr val="lt1"/>
          </a:fontRef>
        </p:style>
        <p:txBody>
          <a:bodyPr lIns="54610" tIns="0" rIns="54610" bIns="54610" rtlCol="0" anchor="t">
            <a:noAutofit/>
          </a:bodyPr>
          <a:lstStyle/>
          <a:p>
            <a:pPr algn="ctr"/>
            <a:r>
              <a:rPr lang="en-US" sz="4000">
                <a:solidFill>
                  <a:schemeClr val="bg1"/>
                </a:solidFill>
                <a:latin typeface="+mj-lt"/>
              </a:rPr>
              <a:t>04</a:t>
            </a:r>
            <a:endParaRPr lang="en-US" sz="4000" dirty="0">
              <a:solidFill>
                <a:schemeClr val="bg1"/>
              </a:solidFill>
              <a:latin typeface="+mj-lt"/>
            </a:endParaRPr>
          </a:p>
        </p:txBody>
      </p:sp>
      <p:sp>
        <p:nvSpPr>
          <p:cNvPr id="21" name="TextBox 20">
            <a:extLst>
              <a:ext uri="{FF2B5EF4-FFF2-40B4-BE49-F238E27FC236}">
                <a16:creationId xmlns:a16="http://schemas.microsoft.com/office/drawing/2014/main" id="{F8DC8335-E2C2-2033-BE19-711ED7924D9A}"/>
              </a:ext>
            </a:extLst>
          </p:cNvPr>
          <p:cNvSpPr txBox="1"/>
          <p:nvPr/>
        </p:nvSpPr>
        <p:spPr>
          <a:xfrm>
            <a:off x="4578654" y="3553643"/>
            <a:ext cx="5746445" cy="492443"/>
          </a:xfrm>
          <a:prstGeom prst="rect">
            <a:avLst/>
          </a:prstGeom>
          <a:noFill/>
        </p:spPr>
        <p:txBody>
          <a:bodyPr wrap="square" lIns="0" tIns="0" rIns="0" bIns="0">
            <a:spAutoFit/>
          </a:bodyPr>
          <a:lstStyle/>
          <a:p>
            <a:pPr marL="0" lvl="1"/>
            <a:r>
              <a:rPr lang="en-US" sz="1600" dirty="0"/>
              <a:t>Recreate the attack in a lab environment and forensically analyze the attack that inspired this research and presentation.</a:t>
            </a:r>
          </a:p>
        </p:txBody>
      </p:sp>
      <p:sp>
        <p:nvSpPr>
          <p:cNvPr id="14" name="Rectangle 13">
            <a:extLst>
              <a:ext uri="{FF2B5EF4-FFF2-40B4-BE49-F238E27FC236}">
                <a16:creationId xmlns:a16="http://schemas.microsoft.com/office/drawing/2014/main" id="{8EFBD5D8-A265-22ED-025E-F2183E95E196}"/>
              </a:ext>
            </a:extLst>
          </p:cNvPr>
          <p:cNvSpPr/>
          <p:nvPr/>
        </p:nvSpPr>
        <p:spPr>
          <a:xfrm>
            <a:off x="3583516" y="4287918"/>
            <a:ext cx="741600" cy="741600"/>
          </a:xfrm>
          <a:prstGeom prst="rect">
            <a:avLst/>
          </a:prstGeom>
          <a:gradFill>
            <a:gsLst>
              <a:gs pos="100000">
                <a:schemeClr val="accent1"/>
              </a:gs>
              <a:gs pos="0">
                <a:schemeClr val="accent5"/>
              </a:gs>
            </a:gsLst>
            <a:lin ang="0" scaled="0"/>
          </a:gradFill>
          <a:ln w="6350">
            <a:noFill/>
          </a:ln>
        </p:spPr>
        <p:style>
          <a:lnRef idx="2">
            <a:schemeClr val="accent1">
              <a:shade val="50000"/>
            </a:schemeClr>
          </a:lnRef>
          <a:fillRef idx="1">
            <a:schemeClr val="accent1"/>
          </a:fillRef>
          <a:effectRef idx="0">
            <a:schemeClr val="accent1"/>
          </a:effectRef>
          <a:fontRef idx="minor">
            <a:schemeClr val="lt1"/>
          </a:fontRef>
        </p:style>
        <p:txBody>
          <a:bodyPr lIns="54000" tIns="0" rIns="54000" bIns="54000" rtlCol="0" anchor="t">
            <a:noAutofit/>
          </a:bodyPr>
          <a:lstStyle/>
          <a:p>
            <a:pPr algn="ctr"/>
            <a:r>
              <a:rPr lang="en-US" sz="4000">
                <a:solidFill>
                  <a:schemeClr val="bg1"/>
                </a:solidFill>
                <a:latin typeface="+mj-lt"/>
              </a:rPr>
              <a:t>05</a:t>
            </a:r>
            <a:endParaRPr lang="en-US" sz="4000" dirty="0">
              <a:solidFill>
                <a:schemeClr val="bg1"/>
              </a:solidFill>
              <a:latin typeface="+mj-lt"/>
            </a:endParaRPr>
          </a:p>
        </p:txBody>
      </p:sp>
      <p:sp>
        <p:nvSpPr>
          <p:cNvPr id="22" name="TextBox 21">
            <a:extLst>
              <a:ext uri="{FF2B5EF4-FFF2-40B4-BE49-F238E27FC236}">
                <a16:creationId xmlns:a16="http://schemas.microsoft.com/office/drawing/2014/main" id="{A79CA209-497E-65AA-41BB-1556A99E1E2A}"/>
              </a:ext>
            </a:extLst>
          </p:cNvPr>
          <p:cNvSpPr txBox="1"/>
          <p:nvPr/>
        </p:nvSpPr>
        <p:spPr>
          <a:xfrm>
            <a:off x="4578655" y="4536318"/>
            <a:ext cx="4633201" cy="244800"/>
          </a:xfrm>
          <a:prstGeom prst="rect">
            <a:avLst/>
          </a:prstGeom>
          <a:noFill/>
        </p:spPr>
        <p:txBody>
          <a:bodyPr wrap="square" lIns="0" tIns="0" rIns="0" bIns="0">
            <a:spAutoFit/>
          </a:bodyPr>
          <a:lstStyle/>
          <a:p>
            <a:pPr marL="0" lvl="1"/>
            <a:r>
              <a:rPr lang="en-US" sz="1600" dirty="0"/>
              <a:t>List the tools used to analyze the attack.</a:t>
            </a:r>
          </a:p>
        </p:txBody>
      </p:sp>
      <p:sp>
        <p:nvSpPr>
          <p:cNvPr id="15" name="Rectangle 14">
            <a:extLst>
              <a:ext uri="{FF2B5EF4-FFF2-40B4-BE49-F238E27FC236}">
                <a16:creationId xmlns:a16="http://schemas.microsoft.com/office/drawing/2014/main" id="{FDC04BE6-90A7-1063-98F2-49FB7856CFB9}"/>
              </a:ext>
            </a:extLst>
          </p:cNvPr>
          <p:cNvSpPr/>
          <p:nvPr/>
        </p:nvSpPr>
        <p:spPr>
          <a:xfrm>
            <a:off x="3583516" y="5132694"/>
            <a:ext cx="740833" cy="740833"/>
          </a:xfrm>
          <a:prstGeom prst="rect">
            <a:avLst/>
          </a:prstGeom>
          <a:gradFill>
            <a:gsLst>
              <a:gs pos="100000">
                <a:schemeClr val="accent1"/>
              </a:gs>
              <a:gs pos="0">
                <a:schemeClr val="accent5"/>
              </a:gs>
            </a:gsLst>
            <a:lin ang="0" scaled="0"/>
          </a:gradFill>
          <a:ln w="6350">
            <a:noFill/>
          </a:ln>
        </p:spPr>
        <p:style>
          <a:lnRef idx="2">
            <a:schemeClr val="accent1">
              <a:shade val="50000"/>
            </a:schemeClr>
          </a:lnRef>
          <a:fillRef idx="1">
            <a:schemeClr val="accent1"/>
          </a:fillRef>
          <a:effectRef idx="0">
            <a:schemeClr val="accent1"/>
          </a:effectRef>
          <a:fontRef idx="minor">
            <a:schemeClr val="lt1"/>
          </a:fontRef>
        </p:style>
        <p:txBody>
          <a:bodyPr lIns="54610" tIns="0" rIns="54610" bIns="54610" rtlCol="0" anchor="t">
            <a:noAutofit/>
          </a:bodyPr>
          <a:lstStyle/>
          <a:p>
            <a:pPr algn="ctr"/>
            <a:r>
              <a:rPr lang="en-US" sz="4000">
                <a:solidFill>
                  <a:schemeClr val="bg1"/>
                </a:solidFill>
                <a:latin typeface="+mj-lt"/>
              </a:rPr>
              <a:t>06</a:t>
            </a:r>
            <a:endParaRPr lang="en-US" sz="4000" dirty="0">
              <a:solidFill>
                <a:schemeClr val="bg1"/>
              </a:solidFill>
              <a:latin typeface="+mj-lt"/>
            </a:endParaRPr>
          </a:p>
        </p:txBody>
      </p:sp>
      <p:sp>
        <p:nvSpPr>
          <p:cNvPr id="23" name="TextBox 22">
            <a:extLst>
              <a:ext uri="{FF2B5EF4-FFF2-40B4-BE49-F238E27FC236}">
                <a16:creationId xmlns:a16="http://schemas.microsoft.com/office/drawing/2014/main" id="{8219A4F5-D9D1-6326-929C-F511EF73C2DB}"/>
              </a:ext>
            </a:extLst>
          </p:cNvPr>
          <p:cNvSpPr txBox="1"/>
          <p:nvPr/>
        </p:nvSpPr>
        <p:spPr>
          <a:xfrm>
            <a:off x="4578654" y="5379999"/>
            <a:ext cx="5955995" cy="246221"/>
          </a:xfrm>
          <a:prstGeom prst="rect">
            <a:avLst/>
          </a:prstGeom>
          <a:noFill/>
        </p:spPr>
        <p:txBody>
          <a:bodyPr wrap="square" lIns="0" tIns="0" rIns="0" bIns="0">
            <a:spAutoFit/>
          </a:bodyPr>
          <a:lstStyle/>
          <a:p>
            <a:pPr marL="0" lvl="1"/>
            <a:r>
              <a:rPr lang="en-US" sz="1600" dirty="0"/>
              <a:t>Provide the research that assisted with this presentation.</a:t>
            </a:r>
          </a:p>
        </p:txBody>
      </p:sp>
      <p:pic>
        <p:nvPicPr>
          <p:cNvPr id="2" name="Picture 1" descr="A close up of a colorful object&#10;&#10;AI-generated content may be incorrect.">
            <a:extLst>
              <a:ext uri="{FF2B5EF4-FFF2-40B4-BE49-F238E27FC236}">
                <a16:creationId xmlns:a16="http://schemas.microsoft.com/office/drawing/2014/main" id="{BBD47185-ED2D-386E-F608-F7127972D6CD}"/>
              </a:ext>
            </a:extLst>
          </p:cNvPr>
          <p:cNvPicPr>
            <a:picLocks/>
          </p:cNvPicPr>
          <p:nvPr/>
        </p:nvPicPr>
        <p:blipFill rotWithShape="1">
          <a:blip r:embed="rId2" cstate="screen">
            <a:extLst>
              <a:ext uri="{28A0092B-C50C-407E-A947-70E740481C1C}">
                <a14:useLocalDpi xmlns:a14="http://schemas.microsoft.com/office/drawing/2010/main"/>
              </a:ext>
            </a:extLst>
          </a:blip>
          <a:srcRect/>
          <a:stretch/>
        </p:blipFill>
        <p:spPr>
          <a:xfrm>
            <a:off x="0" y="-1674"/>
            <a:ext cx="3481200" cy="5878801"/>
          </a:xfrm>
          <a:prstGeom prst="rect">
            <a:avLst/>
          </a:prstGeom>
        </p:spPr>
      </p:pic>
      <p:sp>
        <p:nvSpPr>
          <p:cNvPr id="6" name="Rectangle 5">
            <a:extLst>
              <a:ext uri="{FF2B5EF4-FFF2-40B4-BE49-F238E27FC236}">
                <a16:creationId xmlns:a16="http://schemas.microsoft.com/office/drawing/2014/main" id="{4567558C-AC27-1421-E7C8-0A040B7DAAB8}"/>
              </a:ext>
            </a:extLst>
          </p:cNvPr>
          <p:cNvSpPr/>
          <p:nvPr/>
        </p:nvSpPr>
        <p:spPr>
          <a:xfrm>
            <a:off x="14400" y="-1674"/>
            <a:ext cx="3466800" cy="5875201"/>
          </a:xfrm>
          <a:prstGeom prst="rect">
            <a:avLst/>
          </a:prstGeom>
          <a:solidFill>
            <a:srgbClr val="00338D">
              <a:alpha val="59000"/>
            </a:srgbClr>
          </a:solidFill>
          <a:ln w="1270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l"/>
            <a:endParaRPr lang="en-US" sz="1500" dirty="0" err="1">
              <a:solidFill>
                <a:srgbClr val="FFFFFF"/>
              </a:solidFill>
            </a:endParaRPr>
          </a:p>
        </p:txBody>
      </p:sp>
      <p:sp>
        <p:nvSpPr>
          <p:cNvPr id="5" name="Title 4">
            <a:extLst>
              <a:ext uri="{FF2B5EF4-FFF2-40B4-BE49-F238E27FC236}">
                <a16:creationId xmlns:a16="http://schemas.microsoft.com/office/drawing/2014/main" id="{6D0556CE-545D-4C3B-846C-74C4AEF7D318}"/>
              </a:ext>
            </a:extLst>
          </p:cNvPr>
          <p:cNvSpPr>
            <a:spLocks noGrp="1"/>
          </p:cNvSpPr>
          <p:nvPr>
            <p:ph type="title"/>
          </p:nvPr>
        </p:nvSpPr>
        <p:spPr>
          <a:xfrm>
            <a:off x="995364" y="431800"/>
            <a:ext cx="10204450" cy="533400"/>
          </a:xfrm>
        </p:spPr>
        <p:txBody>
          <a:bodyPr/>
          <a:lstStyle/>
          <a:p>
            <a:r>
              <a:rPr lang="en-US" noProof="0" dirty="0">
                <a:solidFill>
                  <a:schemeClr val="bg1"/>
                </a:solidFill>
              </a:rPr>
              <a:t>Agenda</a:t>
            </a:r>
            <a:endParaRPr lang="en-GB" dirty="0">
              <a:solidFill>
                <a:schemeClr val="bg1"/>
              </a:solidFill>
            </a:endParaRPr>
          </a:p>
        </p:txBody>
      </p:sp>
      <p:sp>
        <p:nvSpPr>
          <p:cNvPr id="27" name="Text Placeholder 8">
            <a:extLst>
              <a:ext uri="{FF2B5EF4-FFF2-40B4-BE49-F238E27FC236}">
                <a16:creationId xmlns:a16="http://schemas.microsoft.com/office/drawing/2014/main" id="{A6492D4D-CBEF-01B3-5505-0671B1ECBC17}"/>
              </a:ext>
            </a:extLst>
          </p:cNvPr>
          <p:cNvSpPr txBox="1">
            <a:spLocks/>
          </p:cNvSpPr>
          <p:nvPr/>
        </p:nvSpPr>
        <p:spPr>
          <a:xfrm>
            <a:off x="995364" y="4591676"/>
            <a:ext cx="2182887" cy="532800"/>
          </a:xfrm>
          <a:prstGeom prst="rect">
            <a:avLst/>
          </a:prstGeom>
        </p:spPr>
        <p:txBody>
          <a:bodyPr vert="horz" lIns="0" tIns="0" rIns="0" bIns="0" rtlCol="0" anchor="t" anchorCtr="0">
            <a:noAutofit/>
          </a:bodyPr>
          <a:lstStyle>
            <a:lvl1pPr marL="0" indent="0" algn="l" defTabSz="914400" rtl="0" eaLnBrk="1" latinLnBrk="0" hangingPunct="1">
              <a:lnSpc>
                <a:spcPct val="100000"/>
              </a:lnSpc>
              <a:spcBef>
                <a:spcPts val="0"/>
              </a:spcBef>
              <a:spcAft>
                <a:spcPts val="600"/>
              </a:spcAft>
              <a:buFontTx/>
              <a:buNone/>
              <a:defRPr sz="1600" b="0" kern="1200">
                <a:solidFill>
                  <a:schemeClr val="bg1"/>
                </a:solidFill>
                <a:latin typeface="+mn-lt"/>
                <a:ea typeface="+mn-ea"/>
                <a:cs typeface="+mn-cs"/>
              </a:defRPr>
            </a:lvl1pPr>
            <a:lvl2pPr marL="171450" indent="-171450" algn="l" defTabSz="914400" rtl="0" eaLnBrk="1" latinLnBrk="0" hangingPunct="1">
              <a:lnSpc>
                <a:spcPct val="100000"/>
              </a:lnSpc>
              <a:spcBef>
                <a:spcPts val="0"/>
              </a:spcBef>
              <a:spcAft>
                <a:spcPts val="600"/>
              </a:spcAft>
              <a:buClrTx/>
              <a:buFont typeface="Arial" panose="020B0604020202020204" pitchFamily="34" charset="0"/>
              <a:buChar char="•"/>
              <a:defRPr sz="1600" kern="1200">
                <a:solidFill>
                  <a:schemeClr val="bg1"/>
                </a:solidFill>
                <a:latin typeface="+mn-lt"/>
                <a:ea typeface="+mn-ea"/>
                <a:cs typeface="+mn-cs"/>
              </a:defRPr>
            </a:lvl2pPr>
            <a:lvl3pPr marL="341313" indent="-165100" algn="l" defTabSz="914400" rtl="0" eaLnBrk="1" latinLnBrk="0" hangingPunct="1">
              <a:lnSpc>
                <a:spcPct val="100000"/>
              </a:lnSpc>
              <a:spcBef>
                <a:spcPts val="0"/>
              </a:spcBef>
              <a:spcAft>
                <a:spcPts val="600"/>
              </a:spcAft>
              <a:buClrTx/>
              <a:buFont typeface="Arial" panose="020B0604020202020204" pitchFamily="34" charset="0"/>
              <a:buChar char="-"/>
              <a:defRPr sz="1600" kern="1200">
                <a:solidFill>
                  <a:schemeClr val="bg1"/>
                </a:solidFill>
                <a:latin typeface="+mn-lt"/>
                <a:ea typeface="+mn-ea"/>
                <a:cs typeface="+mn-cs"/>
              </a:defRPr>
            </a:lvl3pPr>
            <a:lvl4pPr marL="573088" indent="-231775" algn="l" defTabSz="914400" rtl="0" eaLnBrk="1" latinLnBrk="0" hangingPunct="1">
              <a:lnSpc>
                <a:spcPct val="100000"/>
              </a:lnSpc>
              <a:spcBef>
                <a:spcPts val="0"/>
              </a:spcBef>
              <a:spcAft>
                <a:spcPts val="600"/>
              </a:spcAft>
              <a:buClrTx/>
              <a:buFont typeface="Arial" panose="020B0604020202020204" pitchFamily="34" charset="0"/>
              <a:buChar char="•"/>
              <a:defRPr sz="1600" kern="1200">
                <a:solidFill>
                  <a:schemeClr val="bg1"/>
                </a:solidFill>
                <a:latin typeface="+mn-lt"/>
                <a:ea typeface="+mn-ea"/>
                <a:cs typeface="+mn-cs"/>
              </a:defRPr>
            </a:lvl4pPr>
            <a:lvl5pPr marL="803275" indent="-180975" algn="l" defTabSz="914400" rtl="0" eaLnBrk="1" latinLnBrk="0" hangingPunct="1">
              <a:lnSpc>
                <a:spcPct val="100000"/>
              </a:lnSpc>
              <a:spcBef>
                <a:spcPts val="0"/>
              </a:spcBef>
              <a:spcAft>
                <a:spcPts val="600"/>
              </a:spcAft>
              <a:buClrTx/>
              <a:buFont typeface="Arial" panose="020B0604020202020204" pitchFamily="34" charset="0"/>
              <a:buChar char="-"/>
              <a:defRPr sz="1600" kern="1200" baseline="0">
                <a:solidFill>
                  <a:schemeClr val="bg1"/>
                </a:solidFill>
                <a:latin typeface="+mn-lt"/>
                <a:ea typeface="+mn-ea"/>
                <a:cs typeface="+mn-cs"/>
              </a:defRPr>
            </a:lvl5pPr>
            <a:lvl6pPr marL="719138" indent="-180975"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6pPr>
            <a:lvl7pPr marL="896938" indent="-1778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7pPr>
            <a:lvl8pPr marL="1074738" indent="-1778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8pPr>
            <a:lvl9pPr marL="1257300" indent="-182563" algn="l" defTabSz="914400" rtl="0" eaLnBrk="1" latinLnBrk="0" hangingPunct="1">
              <a:lnSpc>
                <a:spcPct val="90000"/>
              </a:lnSpc>
              <a:spcBef>
                <a:spcPts val="500"/>
              </a:spcBef>
              <a:buFont typeface="Arial" panose="020B0604020202020204" pitchFamily="34" charset="0"/>
              <a:buChar char="•"/>
              <a:defRPr sz="1500" kern="1200">
                <a:solidFill>
                  <a:schemeClr val="tx2"/>
                </a:solidFill>
                <a:latin typeface="+mn-lt"/>
                <a:ea typeface="+mn-ea"/>
                <a:cs typeface="+mn-cs"/>
              </a:defRPr>
            </a:lvl9pPr>
          </a:lstStyle>
          <a:p>
            <a:pPr marL="0" marR="0" lvl="2" indent="0" algn="l" defTabSz="914400" rtl="0" eaLnBrk="1" fontAlgn="auto" latinLnBrk="0" hangingPunct="1">
              <a:lnSpc>
                <a:spcPct val="100000"/>
              </a:lnSpc>
              <a:spcBef>
                <a:spcPts val="0"/>
              </a:spcBef>
              <a:spcAft>
                <a:spcPts val="600"/>
              </a:spcAft>
              <a:buClrTx/>
              <a:buSzTx/>
              <a:buFont typeface="Arial" panose="020B0604020202020204" pitchFamily="34" charset="0"/>
              <a:buNone/>
              <a:tabLst/>
              <a:defRPr/>
            </a:pPr>
            <a:r>
              <a:rPr kumimoji="0" lang="en-US" sz="1200" b="1" i="1" u="none" strike="noStrike" kern="1200" cap="none" spc="0" normalizeH="0" baseline="0" noProof="0" dirty="0">
                <a:ln>
                  <a:noFill/>
                </a:ln>
                <a:effectLst/>
                <a:uLnTx/>
                <a:uFillTx/>
                <a:latin typeface="Arial"/>
                <a:ea typeface="+mn-ea"/>
                <a:cs typeface="+mn-cs"/>
              </a:rPr>
              <a:t>NOTE:</a:t>
            </a:r>
            <a:r>
              <a:rPr kumimoji="0" lang="en-US" sz="1200" b="0" i="1" u="none" strike="noStrike" kern="1200" cap="none" spc="0" normalizeH="0" baseline="0" noProof="0" dirty="0">
                <a:ln>
                  <a:noFill/>
                </a:ln>
                <a:effectLst/>
                <a:uLnTx/>
                <a:uFillTx/>
                <a:latin typeface="Arial"/>
                <a:ea typeface="+mn-ea"/>
                <a:cs typeface="+mn-cs"/>
              </a:rPr>
              <a:t> Where appropriate, redactions or implicit changes were made to protect credentials, secrets and/or domains. </a:t>
            </a:r>
          </a:p>
        </p:txBody>
      </p:sp>
    </p:spTree>
    <p:extLst>
      <p:ext uri="{BB962C8B-B14F-4D97-AF65-F5344CB8AC3E}">
        <p14:creationId xmlns:p14="http://schemas.microsoft.com/office/powerpoint/2010/main" val="1491427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A950A7A2-7159-4E18-81D3-353E09D5C69E}"/>
              </a:ext>
            </a:extLst>
          </p:cNvPr>
          <p:cNvSpPr>
            <a:spLocks noGrp="1"/>
          </p:cNvSpPr>
          <p:nvPr>
            <p:ph type="title"/>
          </p:nvPr>
        </p:nvSpPr>
        <p:spPr/>
        <p:txBody>
          <a:bodyPr lIns="0" tIns="0" rIns="0" bIns="0" anchor="t">
            <a:normAutofit/>
          </a:bodyPr>
          <a:lstStyle/>
          <a:p>
            <a:r>
              <a:rPr lang="en-US"/>
              <a:t>Incident background</a:t>
            </a:r>
            <a:endParaRPr lang="en-US" dirty="0"/>
          </a:p>
        </p:txBody>
      </p:sp>
      <p:grpSp>
        <p:nvGrpSpPr>
          <p:cNvPr id="4" name="Group 3">
            <a:extLst>
              <a:ext uri="{FF2B5EF4-FFF2-40B4-BE49-F238E27FC236}">
                <a16:creationId xmlns:a16="http://schemas.microsoft.com/office/drawing/2014/main" id="{2139BCB8-9A3D-676C-C8E1-F68395DA18B0}"/>
              </a:ext>
            </a:extLst>
          </p:cNvPr>
          <p:cNvGrpSpPr/>
          <p:nvPr/>
        </p:nvGrpSpPr>
        <p:grpSpPr>
          <a:xfrm>
            <a:off x="992185" y="1330325"/>
            <a:ext cx="10209601" cy="4554001"/>
            <a:chOff x="992185" y="1330325"/>
            <a:chExt cx="10209166" cy="4553846"/>
          </a:xfrm>
        </p:grpSpPr>
        <p:sp>
          <p:nvSpPr>
            <p:cNvPr id="6" name="Rectangle 5">
              <a:extLst>
                <a:ext uri="{FF2B5EF4-FFF2-40B4-BE49-F238E27FC236}">
                  <a16:creationId xmlns:a16="http://schemas.microsoft.com/office/drawing/2014/main" id="{719192CE-55B6-1EDC-DECA-FF1F4983099B}"/>
                </a:ext>
              </a:extLst>
            </p:cNvPr>
            <p:cNvSpPr>
              <a:spLocks/>
            </p:cNvSpPr>
            <p:nvPr/>
          </p:nvSpPr>
          <p:spPr>
            <a:xfrm>
              <a:off x="992185" y="1340343"/>
              <a:ext cx="3063600" cy="2086910"/>
            </a:xfrm>
            <a:prstGeom prst="rect">
              <a:avLst/>
            </a:prstGeom>
            <a:solidFill>
              <a:schemeClr val="bg2"/>
            </a:solidFill>
            <a:ln w="12700">
              <a:noFill/>
            </a:ln>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270000" tIns="108000" rIns="108000" bIns="108000" numCol="1" spcCol="1270" anchor="t" anchorCtr="0">
              <a:noAutofit/>
            </a:bodyPr>
            <a:lstStyle/>
            <a:p>
              <a:pPr marL="0" lvl="0" indent="0" defTabSz="711200">
                <a:spcBef>
                  <a:spcPct val="0"/>
                </a:spcBef>
                <a:spcAft>
                  <a:spcPct val="35000"/>
                </a:spcAft>
                <a:buNone/>
              </a:pPr>
              <a:r>
                <a:rPr lang="en-US" sz="1400" kern="1200" dirty="0">
                  <a:solidFill>
                    <a:srgbClr val="00338D"/>
                  </a:solidFill>
                </a:rPr>
                <a:t>At approximately 00:33 UTC</a:t>
              </a:r>
              <a:br>
                <a:rPr lang="en-US" sz="1400" kern="1200" dirty="0">
                  <a:solidFill>
                    <a:srgbClr val="00338D"/>
                  </a:solidFill>
                </a:rPr>
              </a:br>
              <a:r>
                <a:rPr lang="en-US" sz="1400" kern="1200" dirty="0">
                  <a:solidFill>
                    <a:srgbClr val="00338D"/>
                  </a:solidFill>
                </a:rPr>
                <a:t>on June 10, 2023, KPMG responded to an incident where</a:t>
              </a:r>
              <a:br>
                <a:rPr lang="en-US" sz="1400" kern="1200" dirty="0">
                  <a:solidFill>
                    <a:srgbClr val="00338D"/>
                  </a:solidFill>
                </a:rPr>
              </a:br>
              <a:r>
                <a:rPr lang="en-US" sz="1400" kern="1200" dirty="0">
                  <a:solidFill>
                    <a:srgbClr val="00338D"/>
                  </a:solidFill>
                </a:rPr>
                <a:t>a remote attacker successfully gained unauthorized access</a:t>
              </a:r>
              <a:br>
                <a:rPr lang="en-US" sz="1400" kern="1200" dirty="0">
                  <a:solidFill>
                    <a:srgbClr val="00338D"/>
                  </a:solidFill>
                </a:rPr>
              </a:br>
              <a:r>
                <a:rPr lang="en-US" sz="1400" kern="1200" dirty="0">
                  <a:solidFill>
                    <a:srgbClr val="00338D"/>
                  </a:solidFill>
                </a:rPr>
                <a:t>into a client’s Azure tenant.</a:t>
              </a:r>
            </a:p>
          </p:txBody>
        </p:sp>
        <p:grpSp>
          <p:nvGrpSpPr>
            <p:cNvPr id="3" name="Group 2">
              <a:extLst>
                <a:ext uri="{FF2B5EF4-FFF2-40B4-BE49-F238E27FC236}">
                  <a16:creationId xmlns:a16="http://schemas.microsoft.com/office/drawing/2014/main" id="{8279180D-F8DE-B897-34CF-67687D2A0800}"/>
                </a:ext>
              </a:extLst>
            </p:cNvPr>
            <p:cNvGrpSpPr/>
            <p:nvPr/>
          </p:nvGrpSpPr>
          <p:grpSpPr>
            <a:xfrm>
              <a:off x="4506600" y="1340342"/>
              <a:ext cx="3178800" cy="2089347"/>
              <a:chOff x="4506600" y="1340342"/>
              <a:chExt cx="3178800" cy="2089347"/>
            </a:xfrm>
          </p:grpSpPr>
          <p:sp>
            <p:nvSpPr>
              <p:cNvPr id="7" name="Rectangle 6">
                <a:extLst>
                  <a:ext uri="{FF2B5EF4-FFF2-40B4-BE49-F238E27FC236}">
                    <a16:creationId xmlns:a16="http://schemas.microsoft.com/office/drawing/2014/main" id="{83427B23-26A5-06F6-7565-10B9D08DDAE5}"/>
                  </a:ext>
                </a:extLst>
              </p:cNvPr>
              <p:cNvSpPr>
                <a:spLocks/>
              </p:cNvSpPr>
              <p:nvPr/>
            </p:nvSpPr>
            <p:spPr>
              <a:xfrm>
                <a:off x="4564200" y="1340342"/>
                <a:ext cx="3063600" cy="2088657"/>
              </a:xfrm>
              <a:prstGeom prst="rect">
                <a:avLst/>
              </a:prstGeom>
              <a:solidFill>
                <a:schemeClr val="bg2"/>
              </a:solidFill>
              <a:ln w="12700">
                <a:noFill/>
              </a:ln>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270000" tIns="108000" rIns="108000" bIns="108000" numCol="1" spcCol="1270" anchor="t" anchorCtr="0">
                <a:noAutofit/>
              </a:bodyPr>
              <a:lstStyle/>
              <a:p>
                <a:pPr marL="0" lvl="0" indent="0" defTabSz="711200">
                  <a:spcBef>
                    <a:spcPct val="0"/>
                  </a:spcBef>
                  <a:spcAft>
                    <a:spcPct val="35000"/>
                  </a:spcAft>
                  <a:buNone/>
                </a:pPr>
                <a:r>
                  <a:rPr lang="en-US" sz="1400" kern="1200" dirty="0">
                    <a:solidFill>
                      <a:srgbClr val="00338D"/>
                    </a:solidFill>
                  </a:rPr>
                  <a:t>Upon initial investigation, it</a:t>
                </a:r>
                <a:br>
                  <a:rPr lang="en-US" sz="1400" kern="1200" dirty="0">
                    <a:solidFill>
                      <a:srgbClr val="00338D"/>
                    </a:solidFill>
                  </a:rPr>
                </a:br>
                <a:r>
                  <a:rPr lang="en-US" sz="1400" kern="1200" dirty="0">
                    <a:solidFill>
                      <a:srgbClr val="00338D"/>
                    </a:solidFill>
                  </a:rPr>
                  <a:t>was discovered that the remote attacker obtained access to a highly privileged account. </a:t>
                </a:r>
              </a:p>
            </p:txBody>
          </p:sp>
          <p:sp>
            <p:nvSpPr>
              <p:cNvPr id="14" name="Rectangle 13">
                <a:extLst>
                  <a:ext uri="{FF2B5EF4-FFF2-40B4-BE49-F238E27FC236}">
                    <a16:creationId xmlns:a16="http://schemas.microsoft.com/office/drawing/2014/main" id="{383D7249-BB1C-84F2-2F36-9EF5341D9118}"/>
                  </a:ext>
                </a:extLst>
              </p:cNvPr>
              <p:cNvSpPr/>
              <p:nvPr/>
            </p:nvSpPr>
            <p:spPr>
              <a:xfrm>
                <a:off x="4506600" y="2396489"/>
                <a:ext cx="3178800" cy="1033200"/>
              </a:xfrm>
              <a:prstGeom prst="rect">
                <a:avLst/>
              </a:prstGeom>
              <a:gradFill flip="none" rotWithShape="1">
                <a:gsLst>
                  <a:gs pos="0">
                    <a:srgbClr val="7213EA"/>
                  </a:gs>
                  <a:gs pos="100000">
                    <a:srgbClr val="1E49E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l"/>
                <a:endParaRPr lang="en-US" sz="1500" dirty="0" err="1">
                  <a:solidFill>
                    <a:srgbClr val="FFFFFF"/>
                  </a:solidFill>
                </a:endParaRPr>
              </a:p>
            </p:txBody>
          </p:sp>
          <p:sp>
            <p:nvSpPr>
              <p:cNvPr id="8" name="Freeform: Shape 7">
                <a:extLst>
                  <a:ext uri="{FF2B5EF4-FFF2-40B4-BE49-F238E27FC236}">
                    <a16:creationId xmlns:a16="http://schemas.microsoft.com/office/drawing/2014/main" id="{C08C4D21-455E-3F35-CDDA-E07E883E367C}"/>
                  </a:ext>
                </a:extLst>
              </p:cNvPr>
              <p:cNvSpPr/>
              <p:nvPr/>
            </p:nvSpPr>
            <p:spPr>
              <a:xfrm>
                <a:off x="4704600" y="2542289"/>
                <a:ext cx="2808000" cy="741600"/>
              </a:xfrm>
              <a:custGeom>
                <a:avLst/>
                <a:gdLst>
                  <a:gd name="connsiteX0" fmla="*/ 0 w 10206001"/>
                  <a:gd name="connsiteY0" fmla="*/ 0 h 546480"/>
                  <a:gd name="connsiteX1" fmla="*/ 10206001 w 10206001"/>
                  <a:gd name="connsiteY1" fmla="*/ 0 h 546480"/>
                  <a:gd name="connsiteX2" fmla="*/ 10206001 w 10206001"/>
                  <a:gd name="connsiteY2" fmla="*/ 546480 h 546480"/>
                  <a:gd name="connsiteX3" fmla="*/ 0 w 10206001"/>
                  <a:gd name="connsiteY3" fmla="*/ 546480 h 546480"/>
                  <a:gd name="connsiteX4" fmla="*/ 0 w 10206001"/>
                  <a:gd name="connsiteY4" fmla="*/ 0 h 546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06001" h="546480">
                    <a:moveTo>
                      <a:pt x="0" y="0"/>
                    </a:moveTo>
                    <a:lnTo>
                      <a:pt x="10206001" y="0"/>
                    </a:lnTo>
                    <a:lnTo>
                      <a:pt x="10206001" y="546480"/>
                    </a:lnTo>
                    <a:lnTo>
                      <a:pt x="0" y="546480"/>
                    </a:lnTo>
                    <a:lnTo>
                      <a:pt x="0" y="0"/>
                    </a:lnTo>
                    <a:close/>
                  </a:path>
                </a:pathLst>
              </a:custGeom>
              <a:ln w="12700"/>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173736" lvl="1" indent="-173736" algn="l" defTabSz="711200">
                  <a:spcBef>
                    <a:spcPct val="0"/>
                  </a:spcBef>
                  <a:buClr>
                    <a:schemeClr val="bg1"/>
                  </a:buClr>
                  <a:buFont typeface="Arial" panose="020B0604020202020204" pitchFamily="34" charset="0"/>
                  <a:buChar char="•"/>
                </a:pPr>
                <a:r>
                  <a:rPr lang="en-US" sz="1200" kern="1200" dirty="0">
                    <a:solidFill>
                      <a:schemeClr val="bg1"/>
                    </a:solidFill>
                  </a:rPr>
                  <a:t>This remote attacker was likely</a:t>
                </a:r>
                <a:br>
                  <a:rPr lang="en-US" sz="1200" kern="1200" dirty="0">
                    <a:solidFill>
                      <a:schemeClr val="bg1"/>
                    </a:solidFill>
                  </a:rPr>
                </a:br>
                <a:r>
                  <a:rPr lang="en-US" sz="1200" kern="1200" dirty="0">
                    <a:solidFill>
                      <a:schemeClr val="bg1"/>
                    </a:solidFill>
                  </a:rPr>
                  <a:t>a part of the group known as Scattered Spider (aka Octo Tempest, </a:t>
                </a:r>
                <a:r>
                  <a:rPr lang="en-US" sz="1200" kern="1200" dirty="0" err="1">
                    <a:solidFill>
                      <a:schemeClr val="bg1"/>
                    </a:solidFill>
                  </a:rPr>
                  <a:t>Starfraud</a:t>
                </a:r>
                <a:r>
                  <a:rPr lang="en-US" sz="1200" kern="1200" dirty="0">
                    <a:solidFill>
                      <a:schemeClr val="bg1"/>
                    </a:solidFill>
                  </a:rPr>
                  <a:t>, UNC3944, and many other monikers). </a:t>
                </a:r>
              </a:p>
            </p:txBody>
          </p:sp>
        </p:grpSp>
        <p:sp>
          <p:nvSpPr>
            <p:cNvPr id="9" name="Rectangle 8">
              <a:extLst>
                <a:ext uri="{FF2B5EF4-FFF2-40B4-BE49-F238E27FC236}">
                  <a16:creationId xmlns:a16="http://schemas.microsoft.com/office/drawing/2014/main" id="{85E027CE-80B8-16D9-6CF0-5BD7946641C5}"/>
                </a:ext>
              </a:extLst>
            </p:cNvPr>
            <p:cNvSpPr>
              <a:spLocks/>
            </p:cNvSpPr>
            <p:nvPr/>
          </p:nvSpPr>
          <p:spPr>
            <a:xfrm>
              <a:off x="8137751" y="1330325"/>
              <a:ext cx="3063600" cy="2088000"/>
            </a:xfrm>
            <a:prstGeom prst="rect">
              <a:avLst/>
            </a:prstGeom>
            <a:solidFill>
              <a:schemeClr val="bg2"/>
            </a:solidFill>
            <a:ln w="12700">
              <a:noFill/>
            </a:ln>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270000" tIns="108000" rIns="108000" bIns="108000" numCol="1" spcCol="1270" anchor="t" anchorCtr="0">
              <a:noAutofit/>
            </a:bodyPr>
            <a:lstStyle/>
            <a:p>
              <a:pPr marL="0" lvl="0" indent="0" defTabSz="711200">
                <a:spcBef>
                  <a:spcPct val="0"/>
                </a:spcBef>
                <a:spcAft>
                  <a:spcPct val="35000"/>
                </a:spcAft>
                <a:buNone/>
              </a:pPr>
              <a:r>
                <a:rPr lang="en-US" sz="1400" kern="1200" dirty="0">
                  <a:solidFill>
                    <a:srgbClr val="00338D"/>
                  </a:solidFill>
                </a:rPr>
                <a:t>On June 13, 2023, analysis indicated that a script within Microsoft Intune—named Teams Firewall updater—was modified by the remote attacker. </a:t>
              </a:r>
            </a:p>
          </p:txBody>
        </p:sp>
        <p:sp>
          <p:nvSpPr>
            <p:cNvPr id="11" name="Rectangle 10">
              <a:extLst>
                <a:ext uri="{FF2B5EF4-FFF2-40B4-BE49-F238E27FC236}">
                  <a16:creationId xmlns:a16="http://schemas.microsoft.com/office/drawing/2014/main" id="{0810E741-4115-7921-67ED-F1D9874A49C9}"/>
                </a:ext>
              </a:extLst>
            </p:cNvPr>
            <p:cNvSpPr>
              <a:spLocks/>
            </p:cNvSpPr>
            <p:nvPr/>
          </p:nvSpPr>
          <p:spPr>
            <a:xfrm>
              <a:off x="2996572" y="3779956"/>
              <a:ext cx="3063600" cy="2088000"/>
            </a:xfrm>
            <a:prstGeom prst="rect">
              <a:avLst/>
            </a:prstGeom>
            <a:solidFill>
              <a:schemeClr val="bg2"/>
            </a:solidFill>
            <a:ln w="12700">
              <a:noFill/>
            </a:ln>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270000" tIns="108000" rIns="108000" bIns="108000" numCol="1" spcCol="1270" anchor="t" anchorCtr="0">
              <a:noAutofit/>
            </a:bodyPr>
            <a:lstStyle/>
            <a:p>
              <a:pPr marL="0" lvl="0" indent="0" defTabSz="711200">
                <a:spcBef>
                  <a:spcPct val="0"/>
                </a:spcBef>
                <a:spcAft>
                  <a:spcPct val="35000"/>
                </a:spcAft>
                <a:buNone/>
              </a:pPr>
              <a:r>
                <a:rPr lang="en-US" sz="1400" kern="1200" dirty="0">
                  <a:solidFill>
                    <a:srgbClr val="00338D"/>
                  </a:solidFill>
                </a:rPr>
                <a:t>The underlying PowerShell</a:t>
              </a:r>
              <a:br>
                <a:rPr lang="en-US" sz="1400" kern="1200" dirty="0">
                  <a:solidFill>
                    <a:srgbClr val="00338D"/>
                  </a:solidFill>
                </a:rPr>
              </a:br>
              <a:r>
                <a:rPr lang="en-US" sz="1400" kern="1200" dirty="0">
                  <a:solidFill>
                    <a:srgbClr val="00338D"/>
                  </a:solidFill>
                </a:rPr>
                <a:t>script was named</a:t>
              </a:r>
              <a:r>
                <a:rPr lang="en-US" sz="1400" dirty="0">
                  <a:solidFill>
                    <a:srgbClr val="00338D"/>
                  </a:solidFill>
                </a:rPr>
                <a:t> </a:t>
              </a:r>
              <a:r>
                <a:rPr lang="en-US" sz="1400" kern="1200" dirty="0">
                  <a:solidFill>
                    <a:srgbClr val="00338D"/>
                  </a:solidFill>
                  <a:latin typeface="Courier New" panose="02070309020205020404" pitchFamily="49" charset="0"/>
                  <a:cs typeface="Courier New" panose="02070309020205020404" pitchFamily="49" charset="0"/>
                </a:rPr>
                <a:t>Update-TeamsFWRules.ps1</a:t>
              </a:r>
              <a:r>
                <a:rPr lang="en-US" sz="1400" kern="1200" dirty="0">
                  <a:solidFill>
                    <a:srgbClr val="00338D"/>
                  </a:solidFill>
                </a:rPr>
                <a:t>. </a:t>
              </a:r>
            </a:p>
          </p:txBody>
        </p:sp>
        <p:grpSp>
          <p:nvGrpSpPr>
            <p:cNvPr id="2" name="Group 1">
              <a:extLst>
                <a:ext uri="{FF2B5EF4-FFF2-40B4-BE49-F238E27FC236}">
                  <a16:creationId xmlns:a16="http://schemas.microsoft.com/office/drawing/2014/main" id="{9E9CD8E9-6946-9754-468D-948255C87E22}"/>
                </a:ext>
              </a:extLst>
            </p:cNvPr>
            <p:cNvGrpSpPr/>
            <p:nvPr/>
          </p:nvGrpSpPr>
          <p:grpSpPr>
            <a:xfrm>
              <a:off x="6547582" y="3769403"/>
              <a:ext cx="3178800" cy="2114768"/>
              <a:chOff x="6547582" y="3769403"/>
              <a:chExt cx="3178800" cy="2114768"/>
            </a:xfrm>
          </p:grpSpPr>
          <p:sp>
            <p:nvSpPr>
              <p:cNvPr id="12" name="Rectangle 11">
                <a:extLst>
                  <a:ext uri="{FF2B5EF4-FFF2-40B4-BE49-F238E27FC236}">
                    <a16:creationId xmlns:a16="http://schemas.microsoft.com/office/drawing/2014/main" id="{E236D869-FCF0-DA38-CC2F-0CA0A5D37C8E}"/>
                  </a:ext>
                </a:extLst>
              </p:cNvPr>
              <p:cNvSpPr>
                <a:spLocks/>
              </p:cNvSpPr>
              <p:nvPr/>
            </p:nvSpPr>
            <p:spPr>
              <a:xfrm>
                <a:off x="6605182" y="3769403"/>
                <a:ext cx="3063600" cy="2088000"/>
              </a:xfrm>
              <a:prstGeom prst="rect">
                <a:avLst/>
              </a:prstGeom>
              <a:solidFill>
                <a:schemeClr val="bg2"/>
              </a:solidFill>
              <a:ln w="12700">
                <a:noFill/>
              </a:ln>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270000" tIns="108000" rIns="108000" bIns="108000" numCol="1" spcCol="1270" anchor="t" anchorCtr="0">
                <a:noAutofit/>
              </a:bodyPr>
              <a:lstStyle/>
              <a:p>
                <a:pPr marL="0" lvl="0" indent="0" defTabSz="711200">
                  <a:spcBef>
                    <a:spcPct val="0"/>
                  </a:spcBef>
                  <a:spcAft>
                    <a:spcPct val="35000"/>
                  </a:spcAft>
                  <a:buNone/>
                </a:pPr>
                <a:r>
                  <a:rPr lang="en-US" sz="1400" kern="1200" dirty="0">
                    <a:solidFill>
                      <a:srgbClr val="00338D"/>
                    </a:solidFill>
                  </a:rPr>
                  <a:t>The script was modified</a:t>
                </a:r>
                <a:br>
                  <a:rPr lang="en-US" sz="1400" kern="1200" dirty="0">
                    <a:solidFill>
                      <a:srgbClr val="00338D"/>
                    </a:solidFill>
                  </a:rPr>
                </a:br>
                <a:r>
                  <a:rPr lang="en-US" sz="1400" kern="1200" dirty="0">
                    <a:solidFill>
                      <a:srgbClr val="00338D"/>
                    </a:solidFill>
                  </a:rPr>
                  <a:t>to download and install an application that provided</a:t>
                </a:r>
                <a:br>
                  <a:rPr lang="en-US" sz="1400" kern="1200" dirty="0">
                    <a:solidFill>
                      <a:srgbClr val="00338D"/>
                    </a:solidFill>
                  </a:rPr>
                </a:br>
                <a:r>
                  <a:rPr lang="en-US" sz="1400" kern="1200" dirty="0">
                    <a:solidFill>
                      <a:srgbClr val="00338D"/>
                    </a:solidFill>
                  </a:rPr>
                  <a:t>remote access.</a:t>
                </a:r>
              </a:p>
            </p:txBody>
          </p:sp>
          <p:sp>
            <p:nvSpPr>
              <p:cNvPr id="15" name="Rectangle 14">
                <a:extLst>
                  <a:ext uri="{FF2B5EF4-FFF2-40B4-BE49-F238E27FC236}">
                    <a16:creationId xmlns:a16="http://schemas.microsoft.com/office/drawing/2014/main" id="{6A55AFF8-6EC3-D004-7FCE-558F06D0CA45}"/>
                  </a:ext>
                </a:extLst>
              </p:cNvPr>
              <p:cNvSpPr/>
              <p:nvPr/>
            </p:nvSpPr>
            <p:spPr>
              <a:xfrm>
                <a:off x="6547582" y="4850971"/>
                <a:ext cx="3178800" cy="1033200"/>
              </a:xfrm>
              <a:prstGeom prst="rect">
                <a:avLst/>
              </a:prstGeom>
              <a:gradFill flip="none" rotWithShape="1">
                <a:gsLst>
                  <a:gs pos="0">
                    <a:srgbClr val="7213EA"/>
                  </a:gs>
                  <a:gs pos="100000">
                    <a:srgbClr val="1E49E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l"/>
                <a:endParaRPr lang="en-US" sz="1500" dirty="0" err="1">
                  <a:solidFill>
                    <a:srgbClr val="FFFFFF"/>
                  </a:solidFill>
                </a:endParaRPr>
              </a:p>
            </p:txBody>
          </p:sp>
          <p:sp>
            <p:nvSpPr>
              <p:cNvPr id="13" name="Freeform: Shape 12">
                <a:extLst>
                  <a:ext uri="{FF2B5EF4-FFF2-40B4-BE49-F238E27FC236}">
                    <a16:creationId xmlns:a16="http://schemas.microsoft.com/office/drawing/2014/main" id="{FFDE40EB-187B-AC65-0A2C-79F80D43AEF0}"/>
                  </a:ext>
                </a:extLst>
              </p:cNvPr>
              <p:cNvSpPr/>
              <p:nvPr/>
            </p:nvSpPr>
            <p:spPr>
              <a:xfrm>
                <a:off x="6947583" y="5094252"/>
                <a:ext cx="2378798" cy="546638"/>
              </a:xfrm>
              <a:custGeom>
                <a:avLst/>
                <a:gdLst>
                  <a:gd name="connsiteX0" fmla="*/ 0 w 10206001"/>
                  <a:gd name="connsiteY0" fmla="*/ 0 h 546480"/>
                  <a:gd name="connsiteX1" fmla="*/ 10206001 w 10206001"/>
                  <a:gd name="connsiteY1" fmla="*/ 0 h 546480"/>
                  <a:gd name="connsiteX2" fmla="*/ 10206001 w 10206001"/>
                  <a:gd name="connsiteY2" fmla="*/ 546480 h 546480"/>
                  <a:gd name="connsiteX3" fmla="*/ 0 w 10206001"/>
                  <a:gd name="connsiteY3" fmla="*/ 546480 h 546480"/>
                  <a:gd name="connsiteX4" fmla="*/ 0 w 10206001"/>
                  <a:gd name="connsiteY4" fmla="*/ 0 h 546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06001" h="546480">
                    <a:moveTo>
                      <a:pt x="0" y="0"/>
                    </a:moveTo>
                    <a:lnTo>
                      <a:pt x="10206001" y="0"/>
                    </a:lnTo>
                    <a:lnTo>
                      <a:pt x="10206001" y="546480"/>
                    </a:lnTo>
                    <a:lnTo>
                      <a:pt x="0" y="546480"/>
                    </a:lnTo>
                    <a:lnTo>
                      <a:pt x="0" y="0"/>
                    </a:lnTo>
                    <a:close/>
                  </a:path>
                </a:pathLst>
              </a:custGeom>
              <a:ln w="12700"/>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171450" lvl="1" indent="-171450" algn="l" defTabSz="711200">
                  <a:spcBef>
                    <a:spcPct val="0"/>
                  </a:spcBef>
                  <a:buClr>
                    <a:schemeClr val="bg1"/>
                  </a:buClr>
                  <a:buChar char="•"/>
                </a:pPr>
                <a:r>
                  <a:rPr lang="en-US" sz="1200" kern="1200" dirty="0">
                    <a:solidFill>
                      <a:schemeClr val="bg1"/>
                    </a:solidFill>
                  </a:rPr>
                  <a:t>This remote access was further leveraged and used to download additional tools.</a:t>
                </a:r>
              </a:p>
            </p:txBody>
          </p:sp>
        </p:grpSp>
      </p:grpSp>
    </p:spTree>
    <p:extLst>
      <p:ext uri="{BB962C8B-B14F-4D97-AF65-F5344CB8AC3E}">
        <p14:creationId xmlns:p14="http://schemas.microsoft.com/office/powerpoint/2010/main" val="42754507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9A76AC55-EF0C-B696-5E06-87A8E29A1716}"/>
              </a:ext>
            </a:extLst>
          </p:cNvPr>
          <p:cNvSpPr>
            <a:spLocks noGrp="1"/>
          </p:cNvSpPr>
          <p:nvPr>
            <p:ph type="body" sz="quarter" idx="13"/>
          </p:nvPr>
        </p:nvSpPr>
        <p:spPr/>
        <p:txBody>
          <a:bodyPr/>
          <a:lstStyle/>
          <a:p>
            <a:endParaRPr lang="en-US"/>
          </a:p>
        </p:txBody>
      </p:sp>
      <p:sp>
        <p:nvSpPr>
          <p:cNvPr id="5" name="Text Placeholder 4">
            <a:extLst>
              <a:ext uri="{FF2B5EF4-FFF2-40B4-BE49-F238E27FC236}">
                <a16:creationId xmlns:a16="http://schemas.microsoft.com/office/drawing/2014/main" id="{AC29A64C-C739-4C0C-9FB3-C52CD5A3BFBE}"/>
              </a:ext>
            </a:extLst>
          </p:cNvPr>
          <p:cNvSpPr>
            <a:spLocks noGrp="1"/>
          </p:cNvSpPr>
          <p:nvPr>
            <p:ph type="body" sz="quarter" idx="14"/>
          </p:nvPr>
        </p:nvSpPr>
        <p:spPr>
          <a:xfrm>
            <a:off x="1289860" y="1140069"/>
            <a:ext cx="1082675" cy="812530"/>
          </a:xfrm>
        </p:spPr>
        <p:txBody>
          <a:bodyPr/>
          <a:lstStyle/>
          <a:p>
            <a:r>
              <a:rPr lang="en-US"/>
              <a:t>2</a:t>
            </a:r>
            <a:endParaRPr lang="en-US" dirty="0"/>
          </a:p>
        </p:txBody>
      </p:sp>
      <p:sp>
        <p:nvSpPr>
          <p:cNvPr id="8" name="Title 7">
            <a:extLst>
              <a:ext uri="{FF2B5EF4-FFF2-40B4-BE49-F238E27FC236}">
                <a16:creationId xmlns:a16="http://schemas.microsoft.com/office/drawing/2014/main" id="{AB9808F3-6CBE-44D1-BC83-5BFA74A0532D}"/>
              </a:ext>
            </a:extLst>
          </p:cNvPr>
          <p:cNvSpPr>
            <a:spLocks noGrp="1"/>
          </p:cNvSpPr>
          <p:nvPr>
            <p:ph type="ctrTitle"/>
          </p:nvPr>
        </p:nvSpPr>
        <p:spPr>
          <a:xfrm>
            <a:off x="1289860" y="2398601"/>
            <a:ext cx="5252400" cy="2367199"/>
          </a:xfrm>
        </p:spPr>
        <p:txBody>
          <a:bodyPr/>
          <a:lstStyle/>
          <a:p>
            <a:r>
              <a:rPr lang="en-US" noProof="0"/>
              <a:t>Baseline Intune</a:t>
            </a:r>
            <a:endParaRPr lang="en-US" dirty="0"/>
          </a:p>
        </p:txBody>
      </p:sp>
    </p:spTree>
    <p:extLst>
      <p:ext uri="{BB962C8B-B14F-4D97-AF65-F5344CB8AC3E}">
        <p14:creationId xmlns:p14="http://schemas.microsoft.com/office/powerpoint/2010/main" val="130889375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FONTUSED" val="KPMGFONT"/>
  <p:tag name="CREATEDBY" val="Global PowerPoint Toolbar"/>
  <p:tag name="TOOLBARVERSION" val="5.30a"/>
  <p:tag name="TYPE" val="ScreenWide"/>
  <p:tag name="KEYWORD" val="SCREENWIDE"/>
  <p:tag name="TEMPLATEVERSION" val="17/07/2017 11:56:04"/>
</p:tagLst>
</file>

<file path=ppt/tags/tag2.xml><?xml version="1.0" encoding="utf-8"?>
<p:tagLst xmlns:a="http://schemas.openxmlformats.org/drawingml/2006/main" xmlns:r="http://schemas.openxmlformats.org/officeDocument/2006/relationships" xmlns:p="http://schemas.openxmlformats.org/presentationml/2006/main">
  <p:tag name="COPYRIGHT1" val="TRUE"/>
</p:tagLst>
</file>

<file path=ppt/theme/theme1.xml><?xml version="1.0" encoding="utf-8"?>
<a:theme xmlns:a="http://schemas.openxmlformats.org/drawingml/2006/main" name="KPMG Widescreen [16:9] Feb 2022">
  <a:themeElements>
    <a:clrScheme name="Custom Option">
      <a:dk1>
        <a:srgbClr val="000000"/>
      </a:dk1>
      <a:lt1>
        <a:sysClr val="window" lastClr="FFFFFF"/>
      </a:lt1>
      <a:dk2>
        <a:srgbClr val="00338D"/>
      </a:dk2>
      <a:lt2>
        <a:srgbClr val="ACEAFF"/>
      </a:lt2>
      <a:accent1>
        <a:srgbClr val="1E49E2"/>
      </a:accent1>
      <a:accent2>
        <a:srgbClr val="00338D"/>
      </a:accent2>
      <a:accent3>
        <a:srgbClr val="0C233C"/>
      </a:accent3>
      <a:accent4>
        <a:srgbClr val="00B8F5"/>
      </a:accent4>
      <a:accent5>
        <a:srgbClr val="7213EA"/>
      </a:accent5>
      <a:accent6>
        <a:srgbClr val="FD349C"/>
      </a:accent6>
      <a:hlink>
        <a:srgbClr val="1E49E2"/>
      </a:hlink>
      <a:folHlink>
        <a:srgbClr val="098E80"/>
      </a:folHlink>
    </a:clrScheme>
    <a:fontScheme name="Custom 49">
      <a:majorFont>
        <a:latin typeface="KPMG Bold"/>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lIns="54610" tIns="54610" rIns="54610" bIns="54610" rtlCol="0" anchor="ctr"/>
      <a:lstStyle>
        <a:defPPr algn="l">
          <a:defRPr sz="1500" dirty="0" err="1">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accent2"/>
          </a:solidFill>
        </a:ln>
      </a:spPr>
      <a:bodyPr/>
      <a:lstStyle/>
      <a:style>
        <a:lnRef idx="1">
          <a:schemeClr val="accent1"/>
        </a:lnRef>
        <a:fillRef idx="0">
          <a:schemeClr val="accent1"/>
        </a:fillRef>
        <a:effectRef idx="0">
          <a:schemeClr val="accent1"/>
        </a:effectRef>
        <a:fontRef idx="minor">
          <a:schemeClr val="tx1"/>
        </a:fontRef>
      </a:style>
    </a:lnDef>
    <a:txDef>
      <a:spPr/>
      <a:bodyPr vert="horz" wrap="square" lIns="0" tIns="0" rIns="0" bIns="0" rtlCol="0" anchor="t" anchorCtr="0">
        <a:noAutofit/>
      </a:bodyPr>
      <a:lstStyle>
        <a:defPPr algn="l">
          <a:spcAft>
            <a:spcPts val="600"/>
          </a:spcAft>
          <a:defRPr sz="1500" b="1" dirty="0" smtClean="0">
            <a:solidFill>
              <a:schemeClr val="tx2"/>
            </a:solidFill>
          </a:defRPr>
        </a:defPPr>
      </a:lstStyle>
    </a:txDef>
  </a:objectDefaults>
  <a:extraClrSchemeLst/>
  <a:custClrLst>
    <a:custClr name="KPMG Blue">
      <a:srgbClr val="00338D"/>
    </a:custClr>
    <a:custClr name="Cobalt">
      <a:srgbClr val="1E49E2"/>
    </a:custClr>
    <a:custClr name="Pacific Blue">
      <a:srgbClr val="00B8F5"/>
    </a:custClr>
    <a:custClr name="Purple">
      <a:srgbClr val="7213EA"/>
    </a:custClr>
    <a:custClr name="Dark Blue">
      <a:srgbClr val="0C233C"/>
    </a:custClr>
    <a:custClr name="Light Blue">
      <a:srgbClr val="ACEAFF"/>
    </a:custClr>
    <a:custClr name="Pink">
      <a:srgbClr val="FD349C"/>
    </a:custClr>
    <a:custClr name="Blank">
      <a:srgbClr val="FFFFFF"/>
    </a:custClr>
    <a:custClr name="Blank">
      <a:srgbClr val="FFFFFF"/>
    </a:custClr>
    <a:custClr name="Blank">
      <a:srgbClr val="FFFFFF"/>
    </a:custClr>
    <a:custClr name="Blue">
      <a:srgbClr val="76D2FF"/>
    </a:custClr>
    <a:custClr name="Dark Purple">
      <a:srgbClr val="510DBC"/>
    </a:custClr>
    <a:custClr name="Light Purple">
      <a:srgbClr val="B497FF"/>
    </a:custClr>
    <a:custClr name="Dark Pink">
      <a:srgbClr val="AB0D82"/>
    </a:custClr>
    <a:custClr name="Light Pink">
      <a:srgbClr val="FFA3DA"/>
    </a:custClr>
    <a:custClr name="Dark Green">
      <a:srgbClr val="098E7E"/>
    </a:custClr>
    <a:custClr name="Green">
      <a:srgbClr val="00C0AE"/>
    </a:custClr>
    <a:custClr name="Light Green">
      <a:srgbClr val="63EBDA"/>
    </a:custClr>
    <a:custClr name="Blank">
      <a:srgbClr val="FFFFFF"/>
    </a:custClr>
    <a:custClr name="Blank">
      <a:srgbClr val="FFFFFF"/>
    </a:custClr>
    <a:custClr name="Gray 1">
      <a:srgbClr val="333333"/>
    </a:custClr>
    <a:custClr name="Gray 2">
      <a:srgbClr val="666666"/>
    </a:custClr>
    <a:custClr name="Gray 3">
      <a:srgbClr val="989898"/>
    </a:custClr>
    <a:custClr name="Gray 4">
      <a:srgbClr val="B2B2B2"/>
    </a:custClr>
    <a:custClr name="Gray 5">
      <a:srgbClr val="E5E5E5"/>
    </a:custClr>
    <a:custClr name="Blank">
      <a:srgbClr val="FFFFFF"/>
    </a:custClr>
    <a:custClr name="Blank">
      <a:srgbClr val="FFFFFF"/>
    </a:custClr>
    <a:custClr name="Blank">
      <a:srgbClr val="FFFFFF"/>
    </a:custClr>
    <a:custClr name="Blank">
      <a:srgbClr val="FFFFFF"/>
    </a:custClr>
    <a:custClr name="Blank">
      <a:srgbClr val="FFFFFF"/>
    </a:custClr>
  </a:custClrLst>
  <a:extLst>
    <a:ext uri="{05A4C25C-085E-4340-85A3-A5531E510DB2}">
      <thm15:themeFamily xmlns:thm15="http://schemas.microsoft.com/office/thememl/2012/main" name="KPMG Widescreen Standard Template-2024-Copilot-v3.potx" id="{64302396-3C87-46E8-8E15-E383954CA4A8}" vid="{67E6821C-2FDF-44B1-8B68-FBF77AE4269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KPMG Widescreen Standard Template</Template>
  <TotalTime>2793</TotalTime>
  <Words>2480</Words>
  <Application>Microsoft Office PowerPoint</Application>
  <PresentationFormat>Widescreen</PresentationFormat>
  <Paragraphs>303</Paragraphs>
  <Slides>57</Slides>
  <Notes>28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57</vt:i4>
      </vt:variant>
    </vt:vector>
  </HeadingPairs>
  <TitlesOfParts>
    <vt:vector size="63" baseType="lpstr">
      <vt:lpstr>Calibri</vt:lpstr>
      <vt:lpstr>Courier New</vt:lpstr>
      <vt:lpstr>Arial</vt:lpstr>
      <vt:lpstr>Wingdings</vt:lpstr>
      <vt:lpstr>KPMG Bold</vt:lpstr>
      <vt:lpstr>KPMG Widescreen [16:9] Feb 2022</vt:lpstr>
      <vt:lpstr>Investigating a malicious script in Microsoft Intune: A DFIR case study</vt:lpstr>
      <vt:lpstr>Contents</vt:lpstr>
      <vt:lpstr>whoami</vt:lpstr>
      <vt:lpstr>PowerPoint Presentation</vt:lpstr>
      <vt:lpstr>Caveats</vt:lpstr>
      <vt:lpstr>Agenda</vt:lpstr>
      <vt:lpstr>Agenda</vt:lpstr>
      <vt:lpstr>Incident background</vt:lpstr>
      <vt:lpstr>Baseline Intune</vt:lpstr>
      <vt:lpstr>Azure tenant details</vt:lpstr>
      <vt:lpstr>Azure Enterprise application details</vt:lpstr>
      <vt:lpstr>Azure registered application details</vt:lpstr>
      <vt:lpstr>Azure user details</vt:lpstr>
      <vt:lpstr>Baseline Intune</vt:lpstr>
      <vt:lpstr>Baseline Intune – Microsoft Graph API</vt:lpstr>
      <vt:lpstr>Baseline Intune – Microsoft Graph API – Bearer Token received</vt:lpstr>
      <vt:lpstr>Baseline Intune – Microsoft Graph API (continued)</vt:lpstr>
      <vt:lpstr>PowerPoint Presentation</vt:lpstr>
      <vt:lpstr>PowerPoint Presentation</vt:lpstr>
      <vt:lpstr>Baseline Intune – Microsoft Graph API (continued)</vt:lpstr>
      <vt:lpstr>PowerPoint Presentation</vt:lpstr>
      <vt:lpstr>Baseline Intune – Microsoft Graph API  –  Decoding script contents</vt:lpstr>
      <vt:lpstr>Baseline Intune – Results on the end point</vt:lpstr>
      <vt:lpstr>Forensic analysis</vt:lpstr>
      <vt:lpstr>What happens to modified scripts?</vt:lpstr>
      <vt:lpstr>Forensic analysis – Microsoft Graph API</vt:lpstr>
      <vt:lpstr>PowerPoint Presentation</vt:lpstr>
      <vt:lpstr>PowerPoint Presentation</vt:lpstr>
      <vt:lpstr>Forensic analysis – Decoding script contents</vt:lpstr>
      <vt:lpstr>Forensic analysis – Results on the end point</vt:lpstr>
      <vt:lpstr>Forensic analysis – $UsnJrnl/$J</vt:lpstr>
      <vt:lpstr>Forensic analysis – $MFT</vt:lpstr>
      <vt:lpstr>Forensic analysis – PowerShell event logs</vt:lpstr>
      <vt:lpstr>Forensic analysis – Registry – Test Intune script</vt:lpstr>
      <vt:lpstr>Forensic analysis – Registry – Modified Intune script</vt:lpstr>
      <vt:lpstr>Forensic analysis – Intune-specific logs</vt:lpstr>
      <vt:lpstr>Forensic analysis – AgentExecutor.log</vt:lpstr>
      <vt:lpstr>Forensic analysis – IntuneManagementExtension.log</vt:lpstr>
      <vt:lpstr>Forensic analysis – Azure logging</vt:lpstr>
      <vt:lpstr>PowerPoint Presentation</vt:lpstr>
      <vt:lpstr>What happens to modified scripts? </vt:lpstr>
      <vt:lpstr>PowerPoint Presentation</vt:lpstr>
      <vt:lpstr>PowerPoint Presentation</vt:lpstr>
      <vt:lpstr>Decoding script contents (continued)</vt:lpstr>
      <vt:lpstr>Forensic analysis – Intune logging</vt:lpstr>
      <vt:lpstr>PowerPoint Presentation</vt:lpstr>
      <vt:lpstr>Forensic analysis – AgentExecutor.log (continued)</vt:lpstr>
      <vt:lpstr>Tools used</vt:lpstr>
      <vt:lpstr>Tools and resources</vt:lpstr>
      <vt:lpstr>Research</vt:lpstr>
      <vt:lpstr>Research</vt:lpstr>
      <vt:lpstr>Summary</vt:lpstr>
      <vt:lpstr>Wrap-up</vt:lpstr>
      <vt:lpstr>Questions</vt:lpstr>
      <vt:lpstr>Thank you</vt:lpstr>
      <vt:lpstr>About KPMG Cyber Threat Management</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Wide screen template</dc:title>
  <dc:creator>Labossiere, Dennis L</dc:creator>
  <cp:lastModifiedBy>Labossiere, Dennis L</cp:lastModifiedBy>
  <cp:revision>125</cp:revision>
  <dcterms:created xsi:type="dcterms:W3CDTF">2024-02-19T15:43:46Z</dcterms:created>
  <dcterms:modified xsi:type="dcterms:W3CDTF">2025-05-30T02:41:51Z</dcterms:modified>
  <cp:category>KPMG Public</cp:category>
</cp:coreProperties>
</file>